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56"/>
  </p:notesMasterIdLst>
  <p:sldIdLst>
    <p:sldId id="365" r:id="rId5"/>
    <p:sldId id="258" r:id="rId6"/>
    <p:sldId id="259" r:id="rId7"/>
    <p:sldId id="353" r:id="rId8"/>
    <p:sldId id="312" r:id="rId9"/>
    <p:sldId id="362" r:id="rId10"/>
    <p:sldId id="356" r:id="rId11"/>
    <p:sldId id="354" r:id="rId12"/>
    <p:sldId id="301" r:id="rId13"/>
    <p:sldId id="307" r:id="rId14"/>
    <p:sldId id="279" r:id="rId15"/>
    <p:sldId id="345" r:id="rId16"/>
    <p:sldId id="299" r:id="rId17"/>
    <p:sldId id="308" r:id="rId18"/>
    <p:sldId id="320" r:id="rId19"/>
    <p:sldId id="321" r:id="rId20"/>
    <p:sldId id="357" r:id="rId21"/>
    <p:sldId id="331" r:id="rId22"/>
    <p:sldId id="338" r:id="rId23"/>
    <p:sldId id="350" r:id="rId24"/>
    <p:sldId id="323" r:id="rId25"/>
    <p:sldId id="355" r:id="rId26"/>
    <p:sldId id="351" r:id="rId27"/>
    <p:sldId id="352" r:id="rId28"/>
    <p:sldId id="327" r:id="rId29"/>
    <p:sldId id="364" r:id="rId30"/>
    <p:sldId id="328" r:id="rId31"/>
    <p:sldId id="329" r:id="rId32"/>
    <p:sldId id="341" r:id="rId33"/>
    <p:sldId id="332" r:id="rId34"/>
    <p:sldId id="256" r:id="rId35"/>
    <p:sldId id="347" r:id="rId36"/>
    <p:sldId id="344" r:id="rId37"/>
    <p:sldId id="309" r:id="rId38"/>
    <p:sldId id="366" r:id="rId39"/>
    <p:sldId id="367" r:id="rId40"/>
    <p:sldId id="310" r:id="rId41"/>
    <p:sldId id="368" r:id="rId42"/>
    <p:sldId id="274" r:id="rId43"/>
    <p:sldId id="369" r:id="rId44"/>
    <p:sldId id="346" r:id="rId45"/>
    <p:sldId id="304" r:id="rId46"/>
    <p:sldId id="370" r:id="rId47"/>
    <p:sldId id="371" r:id="rId48"/>
    <p:sldId id="372" r:id="rId49"/>
    <p:sldId id="373" r:id="rId50"/>
    <p:sldId id="374" r:id="rId51"/>
    <p:sldId id="375" r:id="rId52"/>
    <p:sldId id="376" r:id="rId53"/>
    <p:sldId id="377" r:id="rId54"/>
    <p:sldId id="343" r:id="rId55"/>
  </p:sldIdLst>
  <p:sldSz cx="6858000" cy="5143500"/>
  <p:notesSz cx="6858000" cy="9144000"/>
  <p:embeddedFontLst>
    <p:embeddedFont>
      <p:font typeface="Monotype Corsiva" panose="03010101010201010101" pitchFamily="66" charset="0"/>
      <p:regular r:id="rId57"/>
      <p:italic r:id="rId58"/>
    </p:embeddedFont>
    <p:embeddedFont>
      <p:font typeface="Raleway" pitchFamily="2" charset="77"/>
      <p:regular r:id="rId59"/>
      <p:bold r:id="rId60"/>
      <p:italic r:id="rId61"/>
      <p:boldItalic r:id="rId62"/>
    </p:embeddedFont>
    <p:embeddedFont>
      <p:font typeface="Roboto Condensed" panose="020F0502020204030204" pitchFamily="34" charset="0"/>
      <p:regular r:id="rId63"/>
      <p:bold r:id="rId64"/>
      <p:italic r:id="rId65"/>
      <p:boldItalic r:id="rId66"/>
    </p:embeddedFont>
    <p:embeddedFont>
      <p:font typeface="Staatliches" pitchFamily="2"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userDrawn="1">
          <p15:clr>
            <a:srgbClr val="9AA0A6"/>
          </p15:clr>
        </p15:guide>
        <p15:guide id="2" userDrawn="1">
          <p15:clr>
            <a:srgbClr val="9AA0A6"/>
          </p15:clr>
        </p15:guide>
        <p15:guide id="3" pos="4320" userDrawn="1">
          <p15:clr>
            <a:srgbClr val="9AA0A6"/>
          </p15:clr>
        </p15:guide>
        <p15:guide id="4" orient="horz" pos="1572" userDrawn="1">
          <p15:clr>
            <a:srgbClr val="A4A3A4"/>
          </p15:clr>
        </p15:guide>
        <p15:guide id="5" orient="horz" pos="3240" userDrawn="1">
          <p15:clr>
            <a:srgbClr val="A4A3A4"/>
          </p15:clr>
        </p15:guide>
        <p15:guide id="6" orient="horz" pos="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434343"/>
    <a:srgbClr val="EEEEEE"/>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EE3B7-BC5E-4366-9421-D2C93882C9FB}">
  <a:tblStyle styleId="{9CFEE3B7-BC5E-4366-9421-D2C93882C9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94648"/>
  </p:normalViewPr>
  <p:slideViewPr>
    <p:cSldViewPr snapToGrid="0">
      <p:cViewPr varScale="1">
        <p:scale>
          <a:sx n="142" d="100"/>
          <a:sy n="142" d="100"/>
        </p:scale>
        <p:origin x="768" y="176"/>
      </p:cViewPr>
      <p:guideLst>
        <p:guide pos="2160"/>
        <p:guide/>
        <p:guide pos="4320"/>
        <p:guide orient="horz" pos="1572"/>
        <p:guide orient="horz" pos="3240"/>
        <p:guide orient="horz" pos="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82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826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59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4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955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730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570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174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30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0e221998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Hiển</a:t>
            </a:r>
            <a:r>
              <a:rPr lang="en-US"/>
              <a:t> </a:t>
            </a:r>
            <a:r>
              <a:rPr lang="en-US" err="1"/>
              <a:t>thị</a:t>
            </a:r>
            <a:r>
              <a:rPr lang="en-US"/>
              <a:t> </a:t>
            </a:r>
            <a:r>
              <a:rPr lang="en-US" err="1"/>
              <a:t>từng</a:t>
            </a:r>
            <a:r>
              <a:rPr lang="en-US"/>
              <a:t> </a:t>
            </a:r>
            <a:r>
              <a:rPr lang="en-US" err="1"/>
              <a:t>cái</a:t>
            </a:r>
            <a:r>
              <a:rPr lang="en-US"/>
              <a:t> ý 1, ý 2 </a:t>
            </a:r>
            <a:r>
              <a:rPr lang="en-US" err="1"/>
              <a:t>vàooooo</a:t>
            </a:r>
            <a:endParaRPr lang="en-US"/>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42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6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60e22199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57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2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048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5f10c3a2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386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60e221899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60e2218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f10c3a28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f10c3a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760e221998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760e22199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82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215100" y="280450"/>
            <a:ext cx="6437250" cy="45891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3" name="Google Shape;13;p3"/>
          <p:cNvSpPr/>
          <p:nvPr/>
        </p:nvSpPr>
        <p:spPr>
          <a:xfrm>
            <a:off x="1209751" y="0"/>
            <a:ext cx="4357575" cy="51435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4;p3"/>
          <p:cNvSpPr txBox="1">
            <a:spLocks noGrp="1"/>
          </p:cNvSpPr>
          <p:nvPr>
            <p:ph type="title"/>
          </p:nvPr>
        </p:nvSpPr>
        <p:spPr>
          <a:xfrm>
            <a:off x="233775" y="23032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2700">
                <a:solidFill>
                  <a:schemeClr val="lt2"/>
                </a:solidFill>
              </a:defRPr>
            </a:lvl1pPr>
            <a:lvl2pPr lvl="1" algn="ctr">
              <a:spcBef>
                <a:spcPts val="0"/>
              </a:spcBef>
              <a:spcAft>
                <a:spcPts val="0"/>
              </a:spcAft>
              <a:buClr>
                <a:schemeClr val="lt2"/>
              </a:buClr>
              <a:buSzPts val="3600"/>
              <a:buNone/>
              <a:defRPr sz="2700">
                <a:solidFill>
                  <a:schemeClr val="lt2"/>
                </a:solidFill>
              </a:defRPr>
            </a:lvl2pPr>
            <a:lvl3pPr lvl="2" algn="ctr">
              <a:spcBef>
                <a:spcPts val="0"/>
              </a:spcBef>
              <a:spcAft>
                <a:spcPts val="0"/>
              </a:spcAft>
              <a:buClr>
                <a:schemeClr val="lt2"/>
              </a:buClr>
              <a:buSzPts val="3600"/>
              <a:buNone/>
              <a:defRPr sz="2700">
                <a:solidFill>
                  <a:schemeClr val="lt2"/>
                </a:solidFill>
              </a:defRPr>
            </a:lvl3pPr>
            <a:lvl4pPr lvl="3" algn="ctr">
              <a:spcBef>
                <a:spcPts val="0"/>
              </a:spcBef>
              <a:spcAft>
                <a:spcPts val="0"/>
              </a:spcAft>
              <a:buClr>
                <a:schemeClr val="lt2"/>
              </a:buClr>
              <a:buSzPts val="3600"/>
              <a:buNone/>
              <a:defRPr sz="2700">
                <a:solidFill>
                  <a:schemeClr val="lt2"/>
                </a:solidFill>
              </a:defRPr>
            </a:lvl4pPr>
            <a:lvl5pPr lvl="4" algn="ctr">
              <a:spcBef>
                <a:spcPts val="0"/>
              </a:spcBef>
              <a:spcAft>
                <a:spcPts val="0"/>
              </a:spcAft>
              <a:buClr>
                <a:schemeClr val="lt2"/>
              </a:buClr>
              <a:buSzPts val="3600"/>
              <a:buNone/>
              <a:defRPr sz="2700">
                <a:solidFill>
                  <a:schemeClr val="lt2"/>
                </a:solidFill>
              </a:defRPr>
            </a:lvl5pPr>
            <a:lvl6pPr lvl="5" algn="ctr">
              <a:spcBef>
                <a:spcPts val="0"/>
              </a:spcBef>
              <a:spcAft>
                <a:spcPts val="0"/>
              </a:spcAft>
              <a:buClr>
                <a:schemeClr val="lt2"/>
              </a:buClr>
              <a:buSzPts val="3600"/>
              <a:buNone/>
              <a:defRPr sz="2700">
                <a:solidFill>
                  <a:schemeClr val="lt2"/>
                </a:solidFill>
              </a:defRPr>
            </a:lvl6pPr>
            <a:lvl7pPr lvl="6" algn="ctr">
              <a:spcBef>
                <a:spcPts val="0"/>
              </a:spcBef>
              <a:spcAft>
                <a:spcPts val="0"/>
              </a:spcAft>
              <a:buClr>
                <a:schemeClr val="lt2"/>
              </a:buClr>
              <a:buSzPts val="3600"/>
              <a:buNone/>
              <a:defRPr sz="2700">
                <a:solidFill>
                  <a:schemeClr val="lt2"/>
                </a:solidFill>
              </a:defRPr>
            </a:lvl7pPr>
            <a:lvl8pPr lvl="7" algn="ctr">
              <a:spcBef>
                <a:spcPts val="0"/>
              </a:spcBef>
              <a:spcAft>
                <a:spcPts val="0"/>
              </a:spcAft>
              <a:buClr>
                <a:schemeClr val="lt2"/>
              </a:buClr>
              <a:buSzPts val="3600"/>
              <a:buNone/>
              <a:defRPr sz="2700">
                <a:solidFill>
                  <a:schemeClr val="lt2"/>
                </a:solidFill>
              </a:defRPr>
            </a:lvl8pPr>
            <a:lvl9pPr lvl="8" algn="ctr">
              <a:spcBef>
                <a:spcPts val="0"/>
              </a:spcBef>
              <a:spcAft>
                <a:spcPts val="0"/>
              </a:spcAft>
              <a:buClr>
                <a:schemeClr val="lt2"/>
              </a:buClr>
              <a:buSzPts val="3600"/>
              <a:buNone/>
              <a:defRPr sz="2700">
                <a:solidFill>
                  <a:schemeClr val="lt2"/>
                </a:solidFill>
              </a:defRPr>
            </a:lvl9pPr>
          </a:lstStyle>
          <a:p>
            <a:endParaRPr/>
          </a:p>
        </p:txBody>
      </p:sp>
      <p:sp>
        <p:nvSpPr>
          <p:cNvPr id="15" name="Google Shape;15;p3"/>
          <p:cNvSpPr txBox="1">
            <a:spLocks noGrp="1"/>
          </p:cNvSpPr>
          <p:nvPr>
            <p:ph type="title" idx="2" hasCustomPrompt="1"/>
          </p:nvPr>
        </p:nvSpPr>
        <p:spPr>
          <a:xfrm>
            <a:off x="2106563" y="1165625"/>
            <a:ext cx="2644875" cy="10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5400">
                <a:solidFill>
                  <a:schemeClr val="lt2"/>
                </a:solidFill>
              </a:defRPr>
            </a:lvl1pPr>
            <a:lvl2pPr lvl="1" algn="ctr" rtl="0">
              <a:spcBef>
                <a:spcPts val="0"/>
              </a:spcBef>
              <a:spcAft>
                <a:spcPts val="0"/>
              </a:spcAft>
              <a:buClr>
                <a:schemeClr val="lt2"/>
              </a:buClr>
              <a:buSzPts val="7200"/>
              <a:buNone/>
              <a:defRPr sz="5400">
                <a:solidFill>
                  <a:schemeClr val="lt2"/>
                </a:solidFill>
              </a:defRPr>
            </a:lvl2pPr>
            <a:lvl3pPr lvl="2" algn="ctr" rtl="0">
              <a:spcBef>
                <a:spcPts val="0"/>
              </a:spcBef>
              <a:spcAft>
                <a:spcPts val="0"/>
              </a:spcAft>
              <a:buClr>
                <a:schemeClr val="lt2"/>
              </a:buClr>
              <a:buSzPts val="7200"/>
              <a:buNone/>
              <a:defRPr sz="5400">
                <a:solidFill>
                  <a:schemeClr val="lt2"/>
                </a:solidFill>
              </a:defRPr>
            </a:lvl3pPr>
            <a:lvl4pPr lvl="3" algn="ctr" rtl="0">
              <a:spcBef>
                <a:spcPts val="0"/>
              </a:spcBef>
              <a:spcAft>
                <a:spcPts val="0"/>
              </a:spcAft>
              <a:buClr>
                <a:schemeClr val="lt2"/>
              </a:buClr>
              <a:buSzPts val="7200"/>
              <a:buNone/>
              <a:defRPr sz="5400">
                <a:solidFill>
                  <a:schemeClr val="lt2"/>
                </a:solidFill>
              </a:defRPr>
            </a:lvl4pPr>
            <a:lvl5pPr lvl="4" algn="ctr" rtl="0">
              <a:spcBef>
                <a:spcPts val="0"/>
              </a:spcBef>
              <a:spcAft>
                <a:spcPts val="0"/>
              </a:spcAft>
              <a:buClr>
                <a:schemeClr val="lt2"/>
              </a:buClr>
              <a:buSzPts val="7200"/>
              <a:buNone/>
              <a:defRPr sz="5400">
                <a:solidFill>
                  <a:schemeClr val="lt2"/>
                </a:solidFill>
              </a:defRPr>
            </a:lvl5pPr>
            <a:lvl6pPr lvl="5" algn="ctr" rtl="0">
              <a:spcBef>
                <a:spcPts val="0"/>
              </a:spcBef>
              <a:spcAft>
                <a:spcPts val="0"/>
              </a:spcAft>
              <a:buClr>
                <a:schemeClr val="lt2"/>
              </a:buClr>
              <a:buSzPts val="7200"/>
              <a:buNone/>
              <a:defRPr sz="5400">
                <a:solidFill>
                  <a:schemeClr val="lt2"/>
                </a:solidFill>
              </a:defRPr>
            </a:lvl6pPr>
            <a:lvl7pPr lvl="6" algn="ctr" rtl="0">
              <a:spcBef>
                <a:spcPts val="0"/>
              </a:spcBef>
              <a:spcAft>
                <a:spcPts val="0"/>
              </a:spcAft>
              <a:buClr>
                <a:schemeClr val="lt2"/>
              </a:buClr>
              <a:buSzPts val="7200"/>
              <a:buNone/>
              <a:defRPr sz="5400">
                <a:solidFill>
                  <a:schemeClr val="lt2"/>
                </a:solidFill>
              </a:defRPr>
            </a:lvl7pPr>
            <a:lvl8pPr lvl="7" algn="ctr" rtl="0">
              <a:spcBef>
                <a:spcPts val="0"/>
              </a:spcBef>
              <a:spcAft>
                <a:spcPts val="0"/>
              </a:spcAft>
              <a:buClr>
                <a:schemeClr val="lt2"/>
              </a:buClr>
              <a:buSzPts val="7200"/>
              <a:buNone/>
              <a:defRPr sz="5400">
                <a:solidFill>
                  <a:schemeClr val="lt2"/>
                </a:solidFill>
              </a:defRPr>
            </a:lvl8pPr>
            <a:lvl9pPr lvl="8" algn="ctr" rtl="0">
              <a:spcBef>
                <a:spcPts val="0"/>
              </a:spcBef>
              <a:spcAft>
                <a:spcPts val="0"/>
              </a:spcAft>
              <a:buClr>
                <a:schemeClr val="lt2"/>
              </a:buClr>
              <a:buSzPts val="7200"/>
              <a:buNone/>
              <a:defRPr sz="5400">
                <a:solidFill>
                  <a:schemeClr val="lt2"/>
                </a:solidFill>
              </a:defRPr>
            </a:lvl9pPr>
          </a:lstStyle>
          <a:p>
            <a:r>
              <a:t>xx%</a:t>
            </a:r>
          </a:p>
        </p:txBody>
      </p:sp>
      <p:sp>
        <p:nvSpPr>
          <p:cNvPr id="16" name="Google Shape;16;p3"/>
          <p:cNvSpPr txBox="1">
            <a:spLocks noGrp="1"/>
          </p:cNvSpPr>
          <p:nvPr>
            <p:ph type="subTitle" idx="1"/>
          </p:nvPr>
        </p:nvSpPr>
        <p:spPr>
          <a:xfrm>
            <a:off x="2020838" y="3171625"/>
            <a:ext cx="2816325" cy="8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None/>
              <a:defRPr>
                <a:solidFill>
                  <a:schemeClr val="lt2"/>
                </a:solidFill>
              </a:defRPr>
            </a:lvl1pPr>
            <a:lvl2pPr lvl="1" algn="ctr" rtl="0">
              <a:lnSpc>
                <a:spcPct val="100000"/>
              </a:lnSpc>
              <a:spcBef>
                <a:spcPts val="0"/>
              </a:spcBef>
              <a:spcAft>
                <a:spcPts val="0"/>
              </a:spcAft>
              <a:buClr>
                <a:schemeClr val="lt2"/>
              </a:buClr>
              <a:buSzPts val="1800"/>
              <a:buNone/>
              <a:defRPr sz="1350">
                <a:solidFill>
                  <a:schemeClr val="lt2"/>
                </a:solidFill>
              </a:defRPr>
            </a:lvl2pPr>
            <a:lvl3pPr lvl="2" algn="ctr" rtl="0">
              <a:lnSpc>
                <a:spcPct val="100000"/>
              </a:lnSpc>
              <a:spcBef>
                <a:spcPts val="0"/>
              </a:spcBef>
              <a:spcAft>
                <a:spcPts val="0"/>
              </a:spcAft>
              <a:buClr>
                <a:schemeClr val="lt2"/>
              </a:buClr>
              <a:buSzPts val="1800"/>
              <a:buNone/>
              <a:defRPr sz="1350">
                <a:solidFill>
                  <a:schemeClr val="lt2"/>
                </a:solidFill>
              </a:defRPr>
            </a:lvl3pPr>
            <a:lvl4pPr lvl="3" algn="ctr" rtl="0">
              <a:lnSpc>
                <a:spcPct val="100000"/>
              </a:lnSpc>
              <a:spcBef>
                <a:spcPts val="0"/>
              </a:spcBef>
              <a:spcAft>
                <a:spcPts val="0"/>
              </a:spcAft>
              <a:buClr>
                <a:schemeClr val="lt2"/>
              </a:buClr>
              <a:buSzPts val="1800"/>
              <a:buNone/>
              <a:defRPr sz="1350">
                <a:solidFill>
                  <a:schemeClr val="lt2"/>
                </a:solidFill>
              </a:defRPr>
            </a:lvl4pPr>
            <a:lvl5pPr lvl="4" algn="ctr" rtl="0">
              <a:lnSpc>
                <a:spcPct val="100000"/>
              </a:lnSpc>
              <a:spcBef>
                <a:spcPts val="0"/>
              </a:spcBef>
              <a:spcAft>
                <a:spcPts val="0"/>
              </a:spcAft>
              <a:buClr>
                <a:schemeClr val="lt2"/>
              </a:buClr>
              <a:buSzPts val="1800"/>
              <a:buNone/>
              <a:defRPr sz="1350">
                <a:solidFill>
                  <a:schemeClr val="lt2"/>
                </a:solidFill>
              </a:defRPr>
            </a:lvl5pPr>
            <a:lvl6pPr lvl="5" algn="ctr" rtl="0">
              <a:lnSpc>
                <a:spcPct val="100000"/>
              </a:lnSpc>
              <a:spcBef>
                <a:spcPts val="0"/>
              </a:spcBef>
              <a:spcAft>
                <a:spcPts val="0"/>
              </a:spcAft>
              <a:buClr>
                <a:schemeClr val="lt2"/>
              </a:buClr>
              <a:buSzPts val="1800"/>
              <a:buNone/>
              <a:defRPr sz="1350">
                <a:solidFill>
                  <a:schemeClr val="lt2"/>
                </a:solidFill>
              </a:defRPr>
            </a:lvl6pPr>
            <a:lvl7pPr lvl="6" algn="ctr" rtl="0">
              <a:lnSpc>
                <a:spcPct val="100000"/>
              </a:lnSpc>
              <a:spcBef>
                <a:spcPts val="0"/>
              </a:spcBef>
              <a:spcAft>
                <a:spcPts val="0"/>
              </a:spcAft>
              <a:buClr>
                <a:schemeClr val="lt2"/>
              </a:buClr>
              <a:buSzPts val="1800"/>
              <a:buNone/>
              <a:defRPr sz="1350">
                <a:solidFill>
                  <a:schemeClr val="lt2"/>
                </a:solidFill>
              </a:defRPr>
            </a:lvl7pPr>
            <a:lvl8pPr lvl="7" algn="ctr" rtl="0">
              <a:lnSpc>
                <a:spcPct val="100000"/>
              </a:lnSpc>
              <a:spcBef>
                <a:spcPts val="0"/>
              </a:spcBef>
              <a:spcAft>
                <a:spcPts val="0"/>
              </a:spcAft>
              <a:buClr>
                <a:schemeClr val="lt2"/>
              </a:buClr>
              <a:buSzPts val="1800"/>
              <a:buNone/>
              <a:defRPr sz="1350">
                <a:solidFill>
                  <a:schemeClr val="lt2"/>
                </a:solidFill>
              </a:defRPr>
            </a:lvl8pPr>
            <a:lvl9pPr lvl="8" algn="ctr" rtl="0">
              <a:lnSpc>
                <a:spcPct val="100000"/>
              </a:lnSpc>
              <a:spcBef>
                <a:spcPts val="0"/>
              </a:spcBef>
              <a:spcAft>
                <a:spcPts val="0"/>
              </a:spcAft>
              <a:buClr>
                <a:schemeClr val="lt2"/>
              </a:buClr>
              <a:buSzPts val="1800"/>
              <a:buNone/>
              <a:defRPr sz="135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09"/>
        <p:cNvGrpSpPr/>
        <p:nvPr/>
      </p:nvGrpSpPr>
      <p:grpSpPr>
        <a:xfrm>
          <a:off x="0" y="0"/>
          <a:ext cx="0" cy="0"/>
          <a:chOff x="0" y="0"/>
          <a:chExt cx="0" cy="0"/>
        </a:xfrm>
      </p:grpSpPr>
      <p:sp>
        <p:nvSpPr>
          <p:cNvPr id="110" name="Google Shape;110;p19"/>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1" name="Google Shape;111;p19"/>
          <p:cNvSpPr txBox="1">
            <a:spLocks noGrp="1"/>
          </p:cNvSpPr>
          <p:nvPr>
            <p:ph type="body" idx="1"/>
          </p:nvPr>
        </p:nvSpPr>
        <p:spPr>
          <a:xfrm>
            <a:off x="526200" y="3408650"/>
            <a:ext cx="2002500" cy="807000"/>
          </a:xfrm>
          <a:prstGeom prst="rect">
            <a:avLst/>
          </a:prstGeom>
        </p:spPr>
        <p:txBody>
          <a:bodyPr spcFirstLastPara="1" wrap="square" lIns="91425" tIns="91425" rIns="91425" bIns="91425" anchor="t" anchorCtr="0">
            <a:noAutofit/>
          </a:bodyPr>
          <a:lstStyle>
            <a:lvl1pPr marL="342900" lvl="0" indent="-257175" rtl="0">
              <a:spcBef>
                <a:spcPts val="0"/>
              </a:spcBef>
              <a:spcAft>
                <a:spcPts val="0"/>
              </a:spcAft>
              <a:buSzPts val="1800"/>
              <a:buChar char="●"/>
              <a:defRPr sz="1050"/>
            </a:lvl1pPr>
            <a:lvl2pPr marL="685800" lvl="1" indent="-257175" rtl="0">
              <a:spcBef>
                <a:spcPts val="1200"/>
              </a:spcBef>
              <a:spcAft>
                <a:spcPts val="0"/>
              </a:spcAft>
              <a:buSzPts val="1800"/>
              <a:buChar char="○"/>
              <a:defRPr sz="1350"/>
            </a:lvl2pPr>
            <a:lvl3pPr marL="1028700" lvl="2" indent="-257175" rtl="0">
              <a:spcBef>
                <a:spcPts val="1200"/>
              </a:spcBef>
              <a:spcAft>
                <a:spcPts val="0"/>
              </a:spcAft>
              <a:buSzPts val="1800"/>
              <a:buChar char="■"/>
              <a:defRPr sz="1350"/>
            </a:lvl3pPr>
            <a:lvl4pPr marL="1371600" lvl="3" indent="-257175" rtl="0">
              <a:spcBef>
                <a:spcPts val="1200"/>
              </a:spcBef>
              <a:spcAft>
                <a:spcPts val="0"/>
              </a:spcAft>
              <a:buSzPts val="1800"/>
              <a:buChar char="●"/>
              <a:defRPr sz="1350"/>
            </a:lvl4pPr>
            <a:lvl5pPr marL="1714500" lvl="4" indent="-257175" rtl="0">
              <a:spcBef>
                <a:spcPts val="1200"/>
              </a:spcBef>
              <a:spcAft>
                <a:spcPts val="0"/>
              </a:spcAft>
              <a:buSzPts val="1800"/>
              <a:buChar char="○"/>
              <a:defRPr sz="1350"/>
            </a:lvl5pPr>
            <a:lvl6pPr marL="2057400" lvl="5" indent="-257175" rtl="0">
              <a:spcBef>
                <a:spcPts val="1200"/>
              </a:spcBef>
              <a:spcAft>
                <a:spcPts val="0"/>
              </a:spcAft>
              <a:buSzPts val="1800"/>
              <a:buChar char="■"/>
              <a:defRPr sz="1350"/>
            </a:lvl6pPr>
            <a:lvl7pPr marL="2400300" lvl="6" indent="-257175" rtl="0">
              <a:spcBef>
                <a:spcPts val="1200"/>
              </a:spcBef>
              <a:spcAft>
                <a:spcPts val="0"/>
              </a:spcAft>
              <a:buSzPts val="1800"/>
              <a:buChar char="●"/>
              <a:defRPr sz="1350"/>
            </a:lvl7pPr>
            <a:lvl8pPr marL="2743200" lvl="7" indent="-257175" rtl="0">
              <a:spcBef>
                <a:spcPts val="1200"/>
              </a:spcBef>
              <a:spcAft>
                <a:spcPts val="0"/>
              </a:spcAft>
              <a:buSzPts val="1800"/>
              <a:buChar char="○"/>
              <a:defRPr sz="1350"/>
            </a:lvl8pPr>
            <a:lvl9pPr marL="3086100" lvl="8" indent="-257175" rtl="0">
              <a:spcBef>
                <a:spcPts val="1200"/>
              </a:spcBef>
              <a:spcAft>
                <a:spcPts val="1200"/>
              </a:spcAft>
              <a:buSzPts val="1800"/>
              <a:buChar char="■"/>
              <a:defRPr sz="1350"/>
            </a:lvl9pPr>
          </a:lstStyle>
          <a:p>
            <a:endParaRPr/>
          </a:p>
        </p:txBody>
      </p:sp>
      <p:sp>
        <p:nvSpPr>
          <p:cNvPr id="112" name="Google Shape;112;p19"/>
          <p:cNvSpPr txBox="1">
            <a:spLocks noGrp="1"/>
          </p:cNvSpPr>
          <p:nvPr>
            <p:ph type="title"/>
          </p:nvPr>
        </p:nvSpPr>
        <p:spPr>
          <a:xfrm>
            <a:off x="526200" y="626100"/>
            <a:ext cx="2679075"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
        <p:nvSpPr>
          <p:cNvPr id="113" name="Google Shape;113;p19"/>
          <p:cNvSpPr/>
          <p:nvPr/>
        </p:nvSpPr>
        <p:spPr>
          <a:xfrm>
            <a:off x="3205275" y="-159391"/>
            <a:ext cx="3758175" cy="5452843"/>
          </a:xfrm>
          <a:prstGeom prst="rect">
            <a:avLst/>
          </a:prstGeom>
          <a:solidFill>
            <a:schemeClr val="dk2"/>
          </a:solidFill>
          <a:ln>
            <a:noFill/>
          </a:ln>
          <a:scene3d>
            <a:camera prst="orthographicFront">
              <a:rot lat="20999999" lon="1200000" rev="0"/>
            </a:camera>
            <a:lightRig rig="threePt" dir="t"/>
          </a:scene3d>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extLst>
      <p:ext uri="{BB962C8B-B14F-4D97-AF65-F5344CB8AC3E}">
        <p14:creationId xmlns:p14="http://schemas.microsoft.com/office/powerpoint/2010/main" val="691241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1" name="Google Shape;31;p7"/>
          <p:cNvSpPr/>
          <p:nvPr/>
        </p:nvSpPr>
        <p:spPr>
          <a:xfrm>
            <a:off x="-100668" y="-142613"/>
            <a:ext cx="4808437" cy="5545123"/>
          </a:xfrm>
          <a:prstGeom prst="rect">
            <a:avLst/>
          </a:prstGeom>
          <a:solidFill>
            <a:schemeClr val="dk2"/>
          </a:solidFill>
          <a:ln w="9525" cap="flat" cmpd="sng">
            <a:solidFill>
              <a:schemeClr val="dk2"/>
            </a:solidFill>
            <a:prstDash val="solid"/>
            <a:round/>
            <a:headEnd type="none" w="sm" len="sm"/>
            <a:tailEnd type="none" w="sm" len="sm"/>
          </a:ln>
          <a:scene3d>
            <a:camera prst="orthographicFront">
              <a:rot lat="20999999" lon="899992" rev="0"/>
            </a:camera>
            <a:lightRig rig="threePt" dir="t"/>
          </a:scene3d>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2" name="Google Shape;32;p7"/>
          <p:cNvSpPr txBox="1">
            <a:spLocks noGrp="1"/>
          </p:cNvSpPr>
          <p:nvPr>
            <p:ph type="title"/>
          </p:nvPr>
        </p:nvSpPr>
        <p:spPr>
          <a:xfrm>
            <a:off x="526200" y="612666"/>
            <a:ext cx="2108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600"/>
              <a:buNone/>
              <a:defRPr sz="2700">
                <a:solidFill>
                  <a:schemeClr val="lt2"/>
                </a:solidFill>
              </a:defRPr>
            </a:lvl1pPr>
            <a:lvl2pPr lvl="1" rtl="0">
              <a:spcBef>
                <a:spcPts val="0"/>
              </a:spcBef>
              <a:spcAft>
                <a:spcPts val="0"/>
              </a:spcAft>
              <a:buClr>
                <a:schemeClr val="lt2"/>
              </a:buClr>
              <a:buSzPts val="4800"/>
              <a:buNone/>
              <a:defRPr sz="3600">
                <a:solidFill>
                  <a:schemeClr val="lt2"/>
                </a:solidFill>
              </a:defRPr>
            </a:lvl2pPr>
            <a:lvl3pPr lvl="2" rtl="0">
              <a:spcBef>
                <a:spcPts val="0"/>
              </a:spcBef>
              <a:spcAft>
                <a:spcPts val="0"/>
              </a:spcAft>
              <a:buClr>
                <a:schemeClr val="lt2"/>
              </a:buClr>
              <a:buSzPts val="4800"/>
              <a:buNone/>
              <a:defRPr sz="3600">
                <a:solidFill>
                  <a:schemeClr val="lt2"/>
                </a:solidFill>
              </a:defRPr>
            </a:lvl3pPr>
            <a:lvl4pPr lvl="3" rtl="0">
              <a:spcBef>
                <a:spcPts val="0"/>
              </a:spcBef>
              <a:spcAft>
                <a:spcPts val="0"/>
              </a:spcAft>
              <a:buClr>
                <a:schemeClr val="lt2"/>
              </a:buClr>
              <a:buSzPts val="4800"/>
              <a:buNone/>
              <a:defRPr sz="3600">
                <a:solidFill>
                  <a:schemeClr val="lt2"/>
                </a:solidFill>
              </a:defRPr>
            </a:lvl4pPr>
            <a:lvl5pPr lvl="4" rtl="0">
              <a:spcBef>
                <a:spcPts val="0"/>
              </a:spcBef>
              <a:spcAft>
                <a:spcPts val="0"/>
              </a:spcAft>
              <a:buClr>
                <a:schemeClr val="lt2"/>
              </a:buClr>
              <a:buSzPts val="4800"/>
              <a:buNone/>
              <a:defRPr sz="3600">
                <a:solidFill>
                  <a:schemeClr val="lt2"/>
                </a:solidFill>
              </a:defRPr>
            </a:lvl5pPr>
            <a:lvl6pPr lvl="5" rtl="0">
              <a:spcBef>
                <a:spcPts val="0"/>
              </a:spcBef>
              <a:spcAft>
                <a:spcPts val="0"/>
              </a:spcAft>
              <a:buClr>
                <a:schemeClr val="lt2"/>
              </a:buClr>
              <a:buSzPts val="4800"/>
              <a:buNone/>
              <a:defRPr sz="3600">
                <a:solidFill>
                  <a:schemeClr val="lt2"/>
                </a:solidFill>
              </a:defRPr>
            </a:lvl6pPr>
            <a:lvl7pPr lvl="6" rtl="0">
              <a:spcBef>
                <a:spcPts val="0"/>
              </a:spcBef>
              <a:spcAft>
                <a:spcPts val="0"/>
              </a:spcAft>
              <a:buClr>
                <a:schemeClr val="lt2"/>
              </a:buClr>
              <a:buSzPts val="4800"/>
              <a:buNone/>
              <a:defRPr sz="3600">
                <a:solidFill>
                  <a:schemeClr val="lt2"/>
                </a:solidFill>
              </a:defRPr>
            </a:lvl7pPr>
            <a:lvl8pPr lvl="7" rtl="0">
              <a:spcBef>
                <a:spcPts val="0"/>
              </a:spcBef>
              <a:spcAft>
                <a:spcPts val="0"/>
              </a:spcAft>
              <a:buClr>
                <a:schemeClr val="lt2"/>
              </a:buClr>
              <a:buSzPts val="4800"/>
              <a:buNone/>
              <a:defRPr sz="3600">
                <a:solidFill>
                  <a:schemeClr val="lt2"/>
                </a:solidFill>
              </a:defRPr>
            </a:lvl8pPr>
            <a:lvl9pPr lvl="8" rtl="0">
              <a:spcBef>
                <a:spcPts val="0"/>
              </a:spcBef>
              <a:spcAft>
                <a:spcPts val="0"/>
              </a:spcAft>
              <a:buClr>
                <a:schemeClr val="lt2"/>
              </a:buClr>
              <a:buSzPts val="4800"/>
              <a:buNone/>
              <a:defRPr sz="3600">
                <a:solidFill>
                  <a:schemeClr val="lt2"/>
                </a:solidFill>
              </a:defRPr>
            </a:lvl9pPr>
          </a:lstStyle>
          <a:p>
            <a:endParaRPr/>
          </a:p>
        </p:txBody>
      </p:sp>
      <p:sp>
        <p:nvSpPr>
          <p:cNvPr id="33" name="Google Shape;33;p7"/>
          <p:cNvSpPr txBox="1">
            <a:spLocks noGrp="1"/>
          </p:cNvSpPr>
          <p:nvPr>
            <p:ph type="body" idx="1"/>
          </p:nvPr>
        </p:nvSpPr>
        <p:spPr>
          <a:xfrm>
            <a:off x="526200" y="2344725"/>
            <a:ext cx="2108250" cy="2134200"/>
          </a:xfrm>
          <a:prstGeom prst="rect">
            <a:avLst/>
          </a:prstGeom>
        </p:spPr>
        <p:txBody>
          <a:bodyPr spcFirstLastPara="1" wrap="square" lIns="91425" tIns="91425" rIns="91425" bIns="91425" anchor="t" anchorCtr="0">
            <a:noAutofit/>
          </a:bodyPr>
          <a:lstStyle>
            <a:lvl1pPr marL="342900" lvl="0" indent="-238125" rtl="0">
              <a:spcBef>
                <a:spcPts val="0"/>
              </a:spcBef>
              <a:spcAft>
                <a:spcPts val="0"/>
              </a:spcAft>
              <a:buClr>
                <a:schemeClr val="lt2"/>
              </a:buClr>
              <a:buSzPts val="1400"/>
              <a:buChar char="●"/>
              <a:defRPr sz="1050">
                <a:solidFill>
                  <a:schemeClr val="lt2"/>
                </a:solidFill>
              </a:defRPr>
            </a:lvl1pPr>
            <a:lvl2pPr marL="685800" lvl="1" indent="-238125" rtl="0">
              <a:spcBef>
                <a:spcPts val="1200"/>
              </a:spcBef>
              <a:spcAft>
                <a:spcPts val="0"/>
              </a:spcAft>
              <a:buClr>
                <a:schemeClr val="lt2"/>
              </a:buClr>
              <a:buSzPts val="1400"/>
              <a:buChar char="○"/>
              <a:defRPr>
                <a:solidFill>
                  <a:schemeClr val="lt2"/>
                </a:solidFill>
              </a:defRPr>
            </a:lvl2pPr>
            <a:lvl3pPr marL="1028700" lvl="2" indent="-238125" rtl="0">
              <a:spcBef>
                <a:spcPts val="1200"/>
              </a:spcBef>
              <a:spcAft>
                <a:spcPts val="0"/>
              </a:spcAft>
              <a:buClr>
                <a:schemeClr val="lt2"/>
              </a:buClr>
              <a:buSzPts val="1400"/>
              <a:buChar char="■"/>
              <a:defRPr>
                <a:solidFill>
                  <a:schemeClr val="lt2"/>
                </a:solidFill>
              </a:defRPr>
            </a:lvl3pPr>
            <a:lvl4pPr marL="1371600" lvl="3" indent="-238125" rtl="0">
              <a:spcBef>
                <a:spcPts val="1200"/>
              </a:spcBef>
              <a:spcAft>
                <a:spcPts val="0"/>
              </a:spcAft>
              <a:buClr>
                <a:schemeClr val="lt2"/>
              </a:buClr>
              <a:buSzPts val="1400"/>
              <a:buChar char="●"/>
              <a:defRPr>
                <a:solidFill>
                  <a:schemeClr val="lt2"/>
                </a:solidFill>
              </a:defRPr>
            </a:lvl4pPr>
            <a:lvl5pPr marL="1714500" lvl="4" indent="-238125" rtl="0">
              <a:spcBef>
                <a:spcPts val="1200"/>
              </a:spcBef>
              <a:spcAft>
                <a:spcPts val="0"/>
              </a:spcAft>
              <a:buClr>
                <a:schemeClr val="lt2"/>
              </a:buClr>
              <a:buSzPts val="1400"/>
              <a:buChar char="○"/>
              <a:defRPr>
                <a:solidFill>
                  <a:schemeClr val="lt2"/>
                </a:solidFill>
              </a:defRPr>
            </a:lvl5pPr>
            <a:lvl6pPr marL="2057400" lvl="5" indent="-238125" rtl="0">
              <a:spcBef>
                <a:spcPts val="1200"/>
              </a:spcBef>
              <a:spcAft>
                <a:spcPts val="0"/>
              </a:spcAft>
              <a:buClr>
                <a:schemeClr val="lt2"/>
              </a:buClr>
              <a:buSzPts val="1400"/>
              <a:buChar char="■"/>
              <a:defRPr>
                <a:solidFill>
                  <a:schemeClr val="lt2"/>
                </a:solidFill>
              </a:defRPr>
            </a:lvl6pPr>
            <a:lvl7pPr marL="2400300" lvl="6" indent="-238125" rtl="0">
              <a:spcBef>
                <a:spcPts val="1200"/>
              </a:spcBef>
              <a:spcAft>
                <a:spcPts val="0"/>
              </a:spcAft>
              <a:buClr>
                <a:schemeClr val="lt2"/>
              </a:buClr>
              <a:buSzPts val="1400"/>
              <a:buChar char="●"/>
              <a:defRPr>
                <a:solidFill>
                  <a:schemeClr val="lt2"/>
                </a:solidFill>
              </a:defRPr>
            </a:lvl7pPr>
            <a:lvl8pPr marL="2743200" lvl="7" indent="-238125" rtl="0">
              <a:spcBef>
                <a:spcPts val="1200"/>
              </a:spcBef>
              <a:spcAft>
                <a:spcPts val="0"/>
              </a:spcAft>
              <a:buClr>
                <a:schemeClr val="lt2"/>
              </a:buClr>
              <a:buSzPts val="1400"/>
              <a:buChar char="○"/>
              <a:defRPr>
                <a:solidFill>
                  <a:schemeClr val="lt2"/>
                </a:solidFill>
              </a:defRPr>
            </a:lvl8pPr>
            <a:lvl9pPr marL="3086100" lvl="8" indent="-238125" rtl="0">
              <a:spcBef>
                <a:spcPts val="1200"/>
              </a:spcBef>
              <a:spcAft>
                <a:spcPts val="12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8" name="Google Shape;48;p11"/>
          <p:cNvSpPr/>
          <p:nvPr/>
        </p:nvSpPr>
        <p:spPr>
          <a:xfrm>
            <a:off x="-18563" y="1324150"/>
            <a:ext cx="6895125" cy="2501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11"/>
          <p:cNvSpPr txBox="1">
            <a:spLocks noGrp="1"/>
          </p:cNvSpPr>
          <p:nvPr>
            <p:ph type="title" hasCustomPrompt="1"/>
          </p:nvPr>
        </p:nvSpPr>
        <p:spPr>
          <a:xfrm>
            <a:off x="233775" y="9537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7200"/>
              <a:buNone/>
              <a:defRPr sz="5400">
                <a:solidFill>
                  <a:schemeClr val="lt2"/>
                </a:solidFill>
              </a:defRPr>
            </a:lvl1pPr>
            <a:lvl2pPr lvl="1" algn="ctr">
              <a:spcBef>
                <a:spcPts val="0"/>
              </a:spcBef>
              <a:spcAft>
                <a:spcPts val="0"/>
              </a:spcAft>
              <a:buClr>
                <a:schemeClr val="lt2"/>
              </a:buClr>
              <a:buSzPts val="7200"/>
              <a:buNone/>
              <a:defRPr sz="5400">
                <a:solidFill>
                  <a:schemeClr val="lt2"/>
                </a:solidFill>
              </a:defRPr>
            </a:lvl2pPr>
            <a:lvl3pPr lvl="2" algn="ctr">
              <a:spcBef>
                <a:spcPts val="0"/>
              </a:spcBef>
              <a:spcAft>
                <a:spcPts val="0"/>
              </a:spcAft>
              <a:buClr>
                <a:schemeClr val="lt2"/>
              </a:buClr>
              <a:buSzPts val="7200"/>
              <a:buNone/>
              <a:defRPr sz="5400">
                <a:solidFill>
                  <a:schemeClr val="lt2"/>
                </a:solidFill>
              </a:defRPr>
            </a:lvl3pPr>
            <a:lvl4pPr lvl="3" algn="ctr">
              <a:spcBef>
                <a:spcPts val="0"/>
              </a:spcBef>
              <a:spcAft>
                <a:spcPts val="0"/>
              </a:spcAft>
              <a:buClr>
                <a:schemeClr val="lt2"/>
              </a:buClr>
              <a:buSzPts val="7200"/>
              <a:buNone/>
              <a:defRPr sz="5400">
                <a:solidFill>
                  <a:schemeClr val="lt2"/>
                </a:solidFill>
              </a:defRPr>
            </a:lvl4pPr>
            <a:lvl5pPr lvl="4" algn="ctr">
              <a:spcBef>
                <a:spcPts val="0"/>
              </a:spcBef>
              <a:spcAft>
                <a:spcPts val="0"/>
              </a:spcAft>
              <a:buClr>
                <a:schemeClr val="lt2"/>
              </a:buClr>
              <a:buSzPts val="7200"/>
              <a:buNone/>
              <a:defRPr sz="5400">
                <a:solidFill>
                  <a:schemeClr val="lt2"/>
                </a:solidFill>
              </a:defRPr>
            </a:lvl5pPr>
            <a:lvl6pPr lvl="5" algn="ctr">
              <a:spcBef>
                <a:spcPts val="0"/>
              </a:spcBef>
              <a:spcAft>
                <a:spcPts val="0"/>
              </a:spcAft>
              <a:buClr>
                <a:schemeClr val="lt2"/>
              </a:buClr>
              <a:buSzPts val="7200"/>
              <a:buNone/>
              <a:defRPr sz="5400">
                <a:solidFill>
                  <a:schemeClr val="lt2"/>
                </a:solidFill>
              </a:defRPr>
            </a:lvl6pPr>
            <a:lvl7pPr lvl="6" algn="ctr">
              <a:spcBef>
                <a:spcPts val="0"/>
              </a:spcBef>
              <a:spcAft>
                <a:spcPts val="0"/>
              </a:spcAft>
              <a:buClr>
                <a:schemeClr val="lt2"/>
              </a:buClr>
              <a:buSzPts val="7200"/>
              <a:buNone/>
              <a:defRPr sz="5400">
                <a:solidFill>
                  <a:schemeClr val="lt2"/>
                </a:solidFill>
              </a:defRPr>
            </a:lvl7pPr>
            <a:lvl8pPr lvl="7" algn="ctr">
              <a:spcBef>
                <a:spcPts val="0"/>
              </a:spcBef>
              <a:spcAft>
                <a:spcPts val="0"/>
              </a:spcAft>
              <a:buClr>
                <a:schemeClr val="lt2"/>
              </a:buClr>
              <a:buSzPts val="7200"/>
              <a:buNone/>
              <a:defRPr sz="5400">
                <a:solidFill>
                  <a:schemeClr val="lt2"/>
                </a:solidFill>
              </a:defRPr>
            </a:lvl8pPr>
            <a:lvl9pPr lvl="8" algn="ctr">
              <a:spcBef>
                <a:spcPts val="0"/>
              </a:spcBef>
              <a:spcAft>
                <a:spcPts val="0"/>
              </a:spcAft>
              <a:buClr>
                <a:schemeClr val="lt2"/>
              </a:buClr>
              <a:buSzPts val="7200"/>
              <a:buNone/>
              <a:defRPr sz="5400">
                <a:solidFill>
                  <a:schemeClr val="lt2"/>
                </a:solidFill>
              </a:defRPr>
            </a:lvl9pPr>
          </a:lstStyle>
          <a:p>
            <a:r>
              <a:t>xx%</a:t>
            </a:r>
          </a:p>
        </p:txBody>
      </p:sp>
      <p:sp>
        <p:nvSpPr>
          <p:cNvPr id="50" name="Google Shape;50;p11"/>
          <p:cNvSpPr txBox="1">
            <a:spLocks noGrp="1"/>
          </p:cNvSpPr>
          <p:nvPr>
            <p:ph type="body" idx="1"/>
          </p:nvPr>
        </p:nvSpPr>
        <p:spPr>
          <a:xfrm>
            <a:off x="233775" y="29998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Clr>
                <a:schemeClr val="lt2"/>
              </a:buClr>
              <a:buSzPts val="1800"/>
              <a:buChar char="●"/>
              <a:defRPr>
                <a:solidFill>
                  <a:schemeClr val="lt2"/>
                </a:solidFill>
              </a:defRPr>
            </a:lvl1pPr>
            <a:lvl2pPr marL="685800" lvl="1" indent="-238125" algn="ctr">
              <a:spcBef>
                <a:spcPts val="1200"/>
              </a:spcBef>
              <a:spcAft>
                <a:spcPts val="0"/>
              </a:spcAft>
              <a:buClr>
                <a:schemeClr val="lt2"/>
              </a:buClr>
              <a:buSzPts val="1400"/>
              <a:buChar char="○"/>
              <a:defRPr>
                <a:solidFill>
                  <a:schemeClr val="lt2"/>
                </a:solidFill>
              </a:defRPr>
            </a:lvl2pPr>
            <a:lvl3pPr marL="1028700" lvl="2" indent="-238125" algn="ctr">
              <a:spcBef>
                <a:spcPts val="1200"/>
              </a:spcBef>
              <a:spcAft>
                <a:spcPts val="0"/>
              </a:spcAft>
              <a:buClr>
                <a:schemeClr val="lt2"/>
              </a:buClr>
              <a:buSzPts val="1400"/>
              <a:buChar char="■"/>
              <a:defRPr>
                <a:solidFill>
                  <a:schemeClr val="lt2"/>
                </a:solidFill>
              </a:defRPr>
            </a:lvl3pPr>
            <a:lvl4pPr marL="1371600" lvl="3" indent="-238125" algn="ctr">
              <a:spcBef>
                <a:spcPts val="1200"/>
              </a:spcBef>
              <a:spcAft>
                <a:spcPts val="0"/>
              </a:spcAft>
              <a:buClr>
                <a:schemeClr val="lt2"/>
              </a:buClr>
              <a:buSzPts val="1400"/>
              <a:buChar char="●"/>
              <a:defRPr>
                <a:solidFill>
                  <a:schemeClr val="lt2"/>
                </a:solidFill>
              </a:defRPr>
            </a:lvl4pPr>
            <a:lvl5pPr marL="1714500" lvl="4" indent="-238125" algn="ctr">
              <a:spcBef>
                <a:spcPts val="1200"/>
              </a:spcBef>
              <a:spcAft>
                <a:spcPts val="0"/>
              </a:spcAft>
              <a:buClr>
                <a:schemeClr val="lt2"/>
              </a:buClr>
              <a:buSzPts val="1400"/>
              <a:buChar char="○"/>
              <a:defRPr>
                <a:solidFill>
                  <a:schemeClr val="lt2"/>
                </a:solidFill>
              </a:defRPr>
            </a:lvl5pPr>
            <a:lvl6pPr marL="2057400" lvl="5" indent="-238125" algn="ctr">
              <a:spcBef>
                <a:spcPts val="1200"/>
              </a:spcBef>
              <a:spcAft>
                <a:spcPts val="0"/>
              </a:spcAft>
              <a:buClr>
                <a:schemeClr val="lt2"/>
              </a:buClr>
              <a:buSzPts val="1400"/>
              <a:buChar char="■"/>
              <a:defRPr>
                <a:solidFill>
                  <a:schemeClr val="lt2"/>
                </a:solidFill>
              </a:defRPr>
            </a:lvl6pPr>
            <a:lvl7pPr marL="2400300" lvl="6" indent="-238125" algn="ctr">
              <a:spcBef>
                <a:spcPts val="1200"/>
              </a:spcBef>
              <a:spcAft>
                <a:spcPts val="0"/>
              </a:spcAft>
              <a:buClr>
                <a:schemeClr val="lt2"/>
              </a:buClr>
              <a:buSzPts val="1400"/>
              <a:buChar char="●"/>
              <a:defRPr>
                <a:solidFill>
                  <a:schemeClr val="lt2"/>
                </a:solidFill>
              </a:defRPr>
            </a:lvl7pPr>
            <a:lvl8pPr marL="2743200" lvl="7" indent="-238125" algn="ctr">
              <a:spcBef>
                <a:spcPts val="1200"/>
              </a:spcBef>
              <a:spcAft>
                <a:spcPts val="0"/>
              </a:spcAft>
              <a:buClr>
                <a:schemeClr val="lt2"/>
              </a:buClr>
              <a:buSzPts val="1400"/>
              <a:buChar char="○"/>
              <a:defRPr>
                <a:solidFill>
                  <a:schemeClr val="lt2"/>
                </a:solidFill>
              </a:defRPr>
            </a:lvl8pPr>
            <a:lvl9pPr marL="3086100" lvl="8" indent="-238125" algn="ctr">
              <a:spcBef>
                <a:spcPts val="1200"/>
              </a:spcBef>
              <a:spcAft>
                <a:spcPts val="12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6"/>
        <p:cNvGrpSpPr/>
        <p:nvPr/>
      </p:nvGrpSpPr>
      <p:grpSpPr>
        <a:xfrm>
          <a:off x="0" y="0"/>
          <a:ext cx="0" cy="0"/>
          <a:chOff x="0" y="0"/>
          <a:chExt cx="0" cy="0"/>
        </a:xfrm>
      </p:grpSpPr>
      <p:sp>
        <p:nvSpPr>
          <p:cNvPr id="57" name="Google Shape;57;p14"/>
          <p:cNvSpPr/>
          <p:nvPr/>
        </p:nvSpPr>
        <p:spPr>
          <a:xfrm>
            <a:off x="-67112" y="-243280"/>
            <a:ext cx="3496131" cy="5612234"/>
          </a:xfrm>
          <a:prstGeom prst="rect">
            <a:avLst/>
          </a:prstGeom>
          <a:solidFill>
            <a:schemeClr val="dk2"/>
          </a:solidFill>
          <a:ln>
            <a:noFill/>
          </a:ln>
          <a:scene3d>
            <a:camera prst="orthographicFront">
              <a:rot lat="900000" lon="20699994" rev="0"/>
            </a:camera>
            <a:lightRig rig="threePt" dir="t"/>
          </a:scene3d>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8" name="Google Shape;58;p14"/>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9" name="Google Shape;59;p14"/>
          <p:cNvSpPr txBox="1">
            <a:spLocks noGrp="1"/>
          </p:cNvSpPr>
          <p:nvPr>
            <p:ph type="title"/>
          </p:nvPr>
        </p:nvSpPr>
        <p:spPr>
          <a:xfrm>
            <a:off x="550435"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0" name="Google Shape;60;p14"/>
          <p:cNvSpPr txBox="1">
            <a:spLocks noGrp="1"/>
          </p:cNvSpPr>
          <p:nvPr>
            <p:ph type="subTitle" idx="1"/>
          </p:nvPr>
        </p:nvSpPr>
        <p:spPr>
          <a:xfrm>
            <a:off x="550435"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1" name="Google Shape;61;p14"/>
          <p:cNvSpPr txBox="1">
            <a:spLocks noGrp="1"/>
          </p:cNvSpPr>
          <p:nvPr>
            <p:ph type="title" idx="2"/>
          </p:nvPr>
        </p:nvSpPr>
        <p:spPr>
          <a:xfrm>
            <a:off x="2022629"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350">
                <a:solidFill>
                  <a:schemeClr val="lt2"/>
                </a:solidFill>
              </a:defRPr>
            </a:lvl1pPr>
            <a:lvl2pPr lvl="1" algn="ctr" rtl="0">
              <a:spcBef>
                <a:spcPts val="0"/>
              </a:spcBef>
              <a:spcAft>
                <a:spcPts val="0"/>
              </a:spcAft>
              <a:buClr>
                <a:schemeClr val="lt2"/>
              </a:buClr>
              <a:buSzPts val="4200"/>
              <a:buNone/>
              <a:defRPr sz="3150">
                <a:solidFill>
                  <a:schemeClr val="lt2"/>
                </a:solidFill>
              </a:defRPr>
            </a:lvl2pPr>
            <a:lvl3pPr lvl="2" algn="ctr" rtl="0">
              <a:spcBef>
                <a:spcPts val="0"/>
              </a:spcBef>
              <a:spcAft>
                <a:spcPts val="0"/>
              </a:spcAft>
              <a:buClr>
                <a:schemeClr val="lt2"/>
              </a:buClr>
              <a:buSzPts val="4200"/>
              <a:buNone/>
              <a:defRPr sz="3150">
                <a:solidFill>
                  <a:schemeClr val="lt2"/>
                </a:solidFill>
              </a:defRPr>
            </a:lvl3pPr>
            <a:lvl4pPr lvl="3" algn="ctr" rtl="0">
              <a:spcBef>
                <a:spcPts val="0"/>
              </a:spcBef>
              <a:spcAft>
                <a:spcPts val="0"/>
              </a:spcAft>
              <a:buClr>
                <a:schemeClr val="lt2"/>
              </a:buClr>
              <a:buSzPts val="4200"/>
              <a:buNone/>
              <a:defRPr sz="3150">
                <a:solidFill>
                  <a:schemeClr val="lt2"/>
                </a:solidFill>
              </a:defRPr>
            </a:lvl4pPr>
            <a:lvl5pPr lvl="4" algn="ctr" rtl="0">
              <a:spcBef>
                <a:spcPts val="0"/>
              </a:spcBef>
              <a:spcAft>
                <a:spcPts val="0"/>
              </a:spcAft>
              <a:buClr>
                <a:schemeClr val="lt2"/>
              </a:buClr>
              <a:buSzPts val="4200"/>
              <a:buNone/>
              <a:defRPr sz="3150">
                <a:solidFill>
                  <a:schemeClr val="lt2"/>
                </a:solidFill>
              </a:defRPr>
            </a:lvl5pPr>
            <a:lvl6pPr lvl="5" algn="ctr" rtl="0">
              <a:spcBef>
                <a:spcPts val="0"/>
              </a:spcBef>
              <a:spcAft>
                <a:spcPts val="0"/>
              </a:spcAft>
              <a:buClr>
                <a:schemeClr val="lt2"/>
              </a:buClr>
              <a:buSzPts val="4200"/>
              <a:buNone/>
              <a:defRPr sz="3150">
                <a:solidFill>
                  <a:schemeClr val="lt2"/>
                </a:solidFill>
              </a:defRPr>
            </a:lvl6pPr>
            <a:lvl7pPr lvl="6" algn="ctr" rtl="0">
              <a:spcBef>
                <a:spcPts val="0"/>
              </a:spcBef>
              <a:spcAft>
                <a:spcPts val="0"/>
              </a:spcAft>
              <a:buClr>
                <a:schemeClr val="lt2"/>
              </a:buClr>
              <a:buSzPts val="4200"/>
              <a:buNone/>
              <a:defRPr sz="3150">
                <a:solidFill>
                  <a:schemeClr val="lt2"/>
                </a:solidFill>
              </a:defRPr>
            </a:lvl7pPr>
            <a:lvl8pPr lvl="7" algn="ctr" rtl="0">
              <a:spcBef>
                <a:spcPts val="0"/>
              </a:spcBef>
              <a:spcAft>
                <a:spcPts val="0"/>
              </a:spcAft>
              <a:buClr>
                <a:schemeClr val="lt2"/>
              </a:buClr>
              <a:buSzPts val="4200"/>
              <a:buNone/>
              <a:defRPr sz="3150">
                <a:solidFill>
                  <a:schemeClr val="lt2"/>
                </a:solidFill>
              </a:defRPr>
            </a:lvl8pPr>
            <a:lvl9pPr lvl="8" algn="ctr" rtl="0">
              <a:spcBef>
                <a:spcPts val="0"/>
              </a:spcBef>
              <a:spcAft>
                <a:spcPts val="0"/>
              </a:spcAft>
              <a:buClr>
                <a:schemeClr val="lt2"/>
              </a:buClr>
              <a:buSzPts val="4200"/>
              <a:buNone/>
              <a:defRPr sz="3150">
                <a:solidFill>
                  <a:schemeClr val="lt2"/>
                </a:solidFill>
              </a:defRPr>
            </a:lvl9pPr>
          </a:lstStyle>
          <a:p>
            <a:endParaRPr/>
          </a:p>
        </p:txBody>
      </p:sp>
      <p:sp>
        <p:nvSpPr>
          <p:cNvPr id="62" name="Google Shape;62;p14"/>
          <p:cNvSpPr txBox="1">
            <a:spLocks noGrp="1"/>
          </p:cNvSpPr>
          <p:nvPr>
            <p:ph type="subTitle" idx="3"/>
          </p:nvPr>
        </p:nvSpPr>
        <p:spPr>
          <a:xfrm>
            <a:off x="2022629"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050">
                <a:solidFill>
                  <a:schemeClr val="lt2"/>
                </a:solidFill>
              </a:defRPr>
            </a:lvl1pPr>
            <a:lvl2pPr lvl="1" algn="ctr" rtl="0">
              <a:lnSpc>
                <a:spcPct val="100000"/>
              </a:lnSpc>
              <a:spcBef>
                <a:spcPts val="0"/>
              </a:spcBef>
              <a:spcAft>
                <a:spcPts val="0"/>
              </a:spcAft>
              <a:buClr>
                <a:schemeClr val="lt2"/>
              </a:buClr>
              <a:buSzPts val="2100"/>
              <a:buNone/>
              <a:defRPr sz="1575">
                <a:solidFill>
                  <a:schemeClr val="lt2"/>
                </a:solidFill>
              </a:defRPr>
            </a:lvl2pPr>
            <a:lvl3pPr lvl="2" algn="ctr" rtl="0">
              <a:lnSpc>
                <a:spcPct val="100000"/>
              </a:lnSpc>
              <a:spcBef>
                <a:spcPts val="0"/>
              </a:spcBef>
              <a:spcAft>
                <a:spcPts val="0"/>
              </a:spcAft>
              <a:buClr>
                <a:schemeClr val="lt2"/>
              </a:buClr>
              <a:buSzPts val="2100"/>
              <a:buNone/>
              <a:defRPr sz="1575">
                <a:solidFill>
                  <a:schemeClr val="lt2"/>
                </a:solidFill>
              </a:defRPr>
            </a:lvl3pPr>
            <a:lvl4pPr lvl="3" algn="ctr" rtl="0">
              <a:lnSpc>
                <a:spcPct val="100000"/>
              </a:lnSpc>
              <a:spcBef>
                <a:spcPts val="0"/>
              </a:spcBef>
              <a:spcAft>
                <a:spcPts val="0"/>
              </a:spcAft>
              <a:buClr>
                <a:schemeClr val="lt2"/>
              </a:buClr>
              <a:buSzPts val="2100"/>
              <a:buNone/>
              <a:defRPr sz="1575">
                <a:solidFill>
                  <a:schemeClr val="lt2"/>
                </a:solidFill>
              </a:defRPr>
            </a:lvl4pPr>
            <a:lvl5pPr lvl="4" algn="ctr" rtl="0">
              <a:lnSpc>
                <a:spcPct val="100000"/>
              </a:lnSpc>
              <a:spcBef>
                <a:spcPts val="0"/>
              </a:spcBef>
              <a:spcAft>
                <a:spcPts val="0"/>
              </a:spcAft>
              <a:buClr>
                <a:schemeClr val="lt2"/>
              </a:buClr>
              <a:buSzPts val="2100"/>
              <a:buNone/>
              <a:defRPr sz="1575">
                <a:solidFill>
                  <a:schemeClr val="lt2"/>
                </a:solidFill>
              </a:defRPr>
            </a:lvl5pPr>
            <a:lvl6pPr lvl="5" algn="ctr" rtl="0">
              <a:lnSpc>
                <a:spcPct val="100000"/>
              </a:lnSpc>
              <a:spcBef>
                <a:spcPts val="0"/>
              </a:spcBef>
              <a:spcAft>
                <a:spcPts val="0"/>
              </a:spcAft>
              <a:buClr>
                <a:schemeClr val="lt2"/>
              </a:buClr>
              <a:buSzPts val="2100"/>
              <a:buNone/>
              <a:defRPr sz="1575">
                <a:solidFill>
                  <a:schemeClr val="lt2"/>
                </a:solidFill>
              </a:defRPr>
            </a:lvl6pPr>
            <a:lvl7pPr lvl="6" algn="ctr" rtl="0">
              <a:lnSpc>
                <a:spcPct val="100000"/>
              </a:lnSpc>
              <a:spcBef>
                <a:spcPts val="0"/>
              </a:spcBef>
              <a:spcAft>
                <a:spcPts val="0"/>
              </a:spcAft>
              <a:buClr>
                <a:schemeClr val="lt2"/>
              </a:buClr>
              <a:buSzPts val="2100"/>
              <a:buNone/>
              <a:defRPr sz="1575">
                <a:solidFill>
                  <a:schemeClr val="lt2"/>
                </a:solidFill>
              </a:defRPr>
            </a:lvl7pPr>
            <a:lvl8pPr lvl="7" algn="ctr" rtl="0">
              <a:lnSpc>
                <a:spcPct val="100000"/>
              </a:lnSpc>
              <a:spcBef>
                <a:spcPts val="0"/>
              </a:spcBef>
              <a:spcAft>
                <a:spcPts val="0"/>
              </a:spcAft>
              <a:buClr>
                <a:schemeClr val="lt2"/>
              </a:buClr>
              <a:buSzPts val="2100"/>
              <a:buNone/>
              <a:defRPr sz="1575">
                <a:solidFill>
                  <a:schemeClr val="lt2"/>
                </a:solidFill>
              </a:defRPr>
            </a:lvl8pPr>
            <a:lvl9pPr lvl="8" algn="ctr" rtl="0">
              <a:lnSpc>
                <a:spcPct val="100000"/>
              </a:lnSpc>
              <a:spcBef>
                <a:spcPts val="0"/>
              </a:spcBef>
              <a:spcAft>
                <a:spcPts val="0"/>
              </a:spcAft>
              <a:buClr>
                <a:schemeClr val="lt2"/>
              </a:buClr>
              <a:buSzPts val="2100"/>
              <a:buNone/>
              <a:defRPr sz="1575">
                <a:solidFill>
                  <a:schemeClr val="lt2"/>
                </a:solidFill>
              </a:defRPr>
            </a:lvl9pPr>
          </a:lstStyle>
          <a:p>
            <a:endParaRPr/>
          </a:p>
        </p:txBody>
      </p:sp>
      <p:sp>
        <p:nvSpPr>
          <p:cNvPr id="63" name="Google Shape;63;p14"/>
          <p:cNvSpPr txBox="1">
            <a:spLocks noGrp="1"/>
          </p:cNvSpPr>
          <p:nvPr>
            <p:ph type="title" idx="4"/>
          </p:nvPr>
        </p:nvSpPr>
        <p:spPr>
          <a:xfrm>
            <a:off x="3494822"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4" name="Google Shape;64;p14"/>
          <p:cNvSpPr txBox="1">
            <a:spLocks noGrp="1"/>
          </p:cNvSpPr>
          <p:nvPr>
            <p:ph type="subTitle" idx="5"/>
          </p:nvPr>
        </p:nvSpPr>
        <p:spPr>
          <a:xfrm>
            <a:off x="3494822"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5" name="Google Shape;65;p14"/>
          <p:cNvSpPr txBox="1">
            <a:spLocks noGrp="1"/>
          </p:cNvSpPr>
          <p:nvPr>
            <p:ph type="title" idx="6"/>
          </p:nvPr>
        </p:nvSpPr>
        <p:spPr>
          <a:xfrm>
            <a:off x="4967016" y="1778850"/>
            <a:ext cx="134055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66" name="Google Shape;66;p14"/>
          <p:cNvSpPr txBox="1">
            <a:spLocks noGrp="1"/>
          </p:cNvSpPr>
          <p:nvPr>
            <p:ph type="subTitle" idx="7"/>
          </p:nvPr>
        </p:nvSpPr>
        <p:spPr>
          <a:xfrm>
            <a:off x="4967016" y="3196350"/>
            <a:ext cx="134055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67" name="Google Shape;67;p14"/>
          <p:cNvSpPr txBox="1">
            <a:spLocks noGrp="1"/>
          </p:cNvSpPr>
          <p:nvPr>
            <p:ph type="title" idx="8" hasCustomPrompt="1"/>
          </p:nvPr>
        </p:nvSpPr>
        <p:spPr>
          <a:xfrm>
            <a:off x="526256"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
        <p:nvSpPr>
          <p:cNvPr id="68" name="Google Shape;68;p14"/>
          <p:cNvSpPr txBox="1">
            <a:spLocks noGrp="1"/>
          </p:cNvSpPr>
          <p:nvPr>
            <p:ph type="title" idx="9" hasCustomPrompt="1"/>
          </p:nvPr>
        </p:nvSpPr>
        <p:spPr>
          <a:xfrm>
            <a:off x="4942838"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69" name="Google Shape;69;p14"/>
          <p:cNvSpPr txBox="1">
            <a:spLocks noGrp="1"/>
          </p:cNvSpPr>
          <p:nvPr>
            <p:ph type="title" idx="13" hasCustomPrompt="1"/>
          </p:nvPr>
        </p:nvSpPr>
        <p:spPr>
          <a:xfrm>
            <a:off x="3458551"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500">
                <a:solidFill>
                  <a:schemeClr val="dk2"/>
                </a:solidFill>
              </a:defRPr>
            </a:lvl1pPr>
            <a:lvl2pPr lvl="1" algn="ctr" rtl="0">
              <a:spcBef>
                <a:spcPts val="0"/>
              </a:spcBef>
              <a:spcAft>
                <a:spcPts val="0"/>
              </a:spcAft>
              <a:buClr>
                <a:schemeClr val="dk2"/>
              </a:buClr>
              <a:buSzPts val="6000"/>
              <a:buNone/>
              <a:defRPr sz="4500">
                <a:solidFill>
                  <a:schemeClr val="dk2"/>
                </a:solidFill>
              </a:defRPr>
            </a:lvl2pPr>
            <a:lvl3pPr lvl="2" algn="ctr" rtl="0">
              <a:spcBef>
                <a:spcPts val="0"/>
              </a:spcBef>
              <a:spcAft>
                <a:spcPts val="0"/>
              </a:spcAft>
              <a:buClr>
                <a:schemeClr val="dk2"/>
              </a:buClr>
              <a:buSzPts val="6000"/>
              <a:buNone/>
              <a:defRPr sz="4500">
                <a:solidFill>
                  <a:schemeClr val="dk2"/>
                </a:solidFill>
              </a:defRPr>
            </a:lvl3pPr>
            <a:lvl4pPr lvl="3" algn="ctr" rtl="0">
              <a:spcBef>
                <a:spcPts val="0"/>
              </a:spcBef>
              <a:spcAft>
                <a:spcPts val="0"/>
              </a:spcAft>
              <a:buClr>
                <a:schemeClr val="dk2"/>
              </a:buClr>
              <a:buSzPts val="6000"/>
              <a:buNone/>
              <a:defRPr sz="4500">
                <a:solidFill>
                  <a:schemeClr val="dk2"/>
                </a:solidFill>
              </a:defRPr>
            </a:lvl4pPr>
            <a:lvl5pPr lvl="4" algn="ctr" rtl="0">
              <a:spcBef>
                <a:spcPts val="0"/>
              </a:spcBef>
              <a:spcAft>
                <a:spcPts val="0"/>
              </a:spcAft>
              <a:buClr>
                <a:schemeClr val="dk2"/>
              </a:buClr>
              <a:buSzPts val="6000"/>
              <a:buNone/>
              <a:defRPr sz="4500">
                <a:solidFill>
                  <a:schemeClr val="dk2"/>
                </a:solidFill>
              </a:defRPr>
            </a:lvl5pPr>
            <a:lvl6pPr lvl="5" algn="ctr" rtl="0">
              <a:spcBef>
                <a:spcPts val="0"/>
              </a:spcBef>
              <a:spcAft>
                <a:spcPts val="0"/>
              </a:spcAft>
              <a:buClr>
                <a:schemeClr val="dk2"/>
              </a:buClr>
              <a:buSzPts val="6000"/>
              <a:buNone/>
              <a:defRPr sz="4500">
                <a:solidFill>
                  <a:schemeClr val="dk2"/>
                </a:solidFill>
              </a:defRPr>
            </a:lvl6pPr>
            <a:lvl7pPr lvl="6" algn="ctr" rtl="0">
              <a:spcBef>
                <a:spcPts val="0"/>
              </a:spcBef>
              <a:spcAft>
                <a:spcPts val="0"/>
              </a:spcAft>
              <a:buClr>
                <a:schemeClr val="dk2"/>
              </a:buClr>
              <a:buSzPts val="6000"/>
              <a:buNone/>
              <a:defRPr sz="4500">
                <a:solidFill>
                  <a:schemeClr val="dk2"/>
                </a:solidFill>
              </a:defRPr>
            </a:lvl7pPr>
            <a:lvl8pPr lvl="7" algn="ctr" rtl="0">
              <a:spcBef>
                <a:spcPts val="0"/>
              </a:spcBef>
              <a:spcAft>
                <a:spcPts val="0"/>
              </a:spcAft>
              <a:buClr>
                <a:schemeClr val="dk2"/>
              </a:buClr>
              <a:buSzPts val="6000"/>
              <a:buNone/>
              <a:defRPr sz="4500">
                <a:solidFill>
                  <a:schemeClr val="dk2"/>
                </a:solidFill>
              </a:defRPr>
            </a:lvl8pPr>
            <a:lvl9pPr lvl="8" algn="ctr" rtl="0">
              <a:spcBef>
                <a:spcPts val="0"/>
              </a:spcBef>
              <a:spcAft>
                <a:spcPts val="0"/>
              </a:spcAft>
              <a:buClr>
                <a:schemeClr val="dk2"/>
              </a:buClr>
              <a:buSzPts val="6000"/>
              <a:buNone/>
              <a:defRPr sz="4500">
                <a:solidFill>
                  <a:schemeClr val="dk2"/>
                </a:solidFill>
              </a:defRPr>
            </a:lvl9pPr>
          </a:lstStyle>
          <a:p>
            <a:r>
              <a:t>xx%</a:t>
            </a:r>
          </a:p>
        </p:txBody>
      </p:sp>
      <p:sp>
        <p:nvSpPr>
          <p:cNvPr id="70" name="Google Shape;70;p14"/>
          <p:cNvSpPr txBox="1">
            <a:spLocks noGrp="1"/>
          </p:cNvSpPr>
          <p:nvPr>
            <p:ph type="title" idx="14" hasCustomPrompt="1"/>
          </p:nvPr>
        </p:nvSpPr>
        <p:spPr>
          <a:xfrm>
            <a:off x="1992404" y="1260050"/>
            <a:ext cx="1388925"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4500">
                <a:solidFill>
                  <a:schemeClr val="lt2"/>
                </a:solidFill>
              </a:defRPr>
            </a:lvl1pPr>
            <a:lvl2pPr lvl="1" algn="ctr" rtl="0">
              <a:spcBef>
                <a:spcPts val="0"/>
              </a:spcBef>
              <a:spcAft>
                <a:spcPts val="0"/>
              </a:spcAft>
              <a:buClr>
                <a:schemeClr val="lt2"/>
              </a:buClr>
              <a:buSzPts val="6000"/>
              <a:buNone/>
              <a:defRPr sz="4500">
                <a:solidFill>
                  <a:schemeClr val="lt2"/>
                </a:solidFill>
              </a:defRPr>
            </a:lvl2pPr>
            <a:lvl3pPr lvl="2" algn="ctr" rtl="0">
              <a:spcBef>
                <a:spcPts val="0"/>
              </a:spcBef>
              <a:spcAft>
                <a:spcPts val="0"/>
              </a:spcAft>
              <a:buClr>
                <a:schemeClr val="lt2"/>
              </a:buClr>
              <a:buSzPts val="6000"/>
              <a:buNone/>
              <a:defRPr sz="4500">
                <a:solidFill>
                  <a:schemeClr val="lt2"/>
                </a:solidFill>
              </a:defRPr>
            </a:lvl3pPr>
            <a:lvl4pPr lvl="3" algn="ctr" rtl="0">
              <a:spcBef>
                <a:spcPts val="0"/>
              </a:spcBef>
              <a:spcAft>
                <a:spcPts val="0"/>
              </a:spcAft>
              <a:buClr>
                <a:schemeClr val="lt2"/>
              </a:buClr>
              <a:buSzPts val="6000"/>
              <a:buNone/>
              <a:defRPr sz="4500">
                <a:solidFill>
                  <a:schemeClr val="lt2"/>
                </a:solidFill>
              </a:defRPr>
            </a:lvl4pPr>
            <a:lvl5pPr lvl="4" algn="ctr" rtl="0">
              <a:spcBef>
                <a:spcPts val="0"/>
              </a:spcBef>
              <a:spcAft>
                <a:spcPts val="0"/>
              </a:spcAft>
              <a:buClr>
                <a:schemeClr val="lt2"/>
              </a:buClr>
              <a:buSzPts val="6000"/>
              <a:buNone/>
              <a:defRPr sz="4500">
                <a:solidFill>
                  <a:schemeClr val="lt2"/>
                </a:solidFill>
              </a:defRPr>
            </a:lvl5pPr>
            <a:lvl6pPr lvl="5" algn="ctr" rtl="0">
              <a:spcBef>
                <a:spcPts val="0"/>
              </a:spcBef>
              <a:spcAft>
                <a:spcPts val="0"/>
              </a:spcAft>
              <a:buClr>
                <a:schemeClr val="lt2"/>
              </a:buClr>
              <a:buSzPts val="6000"/>
              <a:buNone/>
              <a:defRPr sz="4500">
                <a:solidFill>
                  <a:schemeClr val="lt2"/>
                </a:solidFill>
              </a:defRPr>
            </a:lvl6pPr>
            <a:lvl7pPr lvl="6" algn="ctr" rtl="0">
              <a:spcBef>
                <a:spcPts val="0"/>
              </a:spcBef>
              <a:spcAft>
                <a:spcPts val="0"/>
              </a:spcAft>
              <a:buClr>
                <a:schemeClr val="lt2"/>
              </a:buClr>
              <a:buSzPts val="6000"/>
              <a:buNone/>
              <a:defRPr sz="4500">
                <a:solidFill>
                  <a:schemeClr val="lt2"/>
                </a:solidFill>
              </a:defRPr>
            </a:lvl7pPr>
            <a:lvl8pPr lvl="7" algn="ctr" rtl="0">
              <a:spcBef>
                <a:spcPts val="0"/>
              </a:spcBef>
              <a:spcAft>
                <a:spcPts val="0"/>
              </a:spcAft>
              <a:buClr>
                <a:schemeClr val="lt2"/>
              </a:buClr>
              <a:buSzPts val="6000"/>
              <a:buNone/>
              <a:defRPr sz="4500">
                <a:solidFill>
                  <a:schemeClr val="lt2"/>
                </a:solidFill>
              </a:defRPr>
            </a:lvl8pPr>
            <a:lvl9pPr lvl="8" algn="ctr" rtl="0">
              <a:spcBef>
                <a:spcPts val="0"/>
              </a:spcBef>
              <a:spcAft>
                <a:spcPts val="0"/>
              </a:spcAft>
              <a:buClr>
                <a:schemeClr val="lt2"/>
              </a:buClr>
              <a:buSzPts val="6000"/>
              <a:buNone/>
              <a:defRPr sz="4500">
                <a:solidFill>
                  <a:schemeClr val="lt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ix Columns  ">
  <p:cSld name="ONE_COLUMN_TEXT_1_1_1">
    <p:bg>
      <p:bgPr>
        <a:solidFill>
          <a:schemeClr val="lt2"/>
        </a:solidFill>
        <a:effectLst/>
      </p:bgPr>
    </p:bg>
    <p:spTree>
      <p:nvGrpSpPr>
        <p:cNvPr id="1" name="Shape 105"/>
        <p:cNvGrpSpPr/>
        <p:nvPr/>
      </p:nvGrpSpPr>
      <p:grpSpPr>
        <a:xfrm>
          <a:off x="0" y="0"/>
          <a:ext cx="0" cy="0"/>
          <a:chOff x="0" y="0"/>
          <a:chExt cx="0" cy="0"/>
        </a:xfrm>
      </p:grpSpPr>
      <p:sp>
        <p:nvSpPr>
          <p:cNvPr id="106" name="Google Shape;106;p19"/>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chemeClr val="lt2"/>
              </a:solidFill>
            </a:endParaRPr>
          </a:p>
        </p:txBody>
      </p:sp>
      <p:sp>
        <p:nvSpPr>
          <p:cNvPr id="107" name="Google Shape;107;p19"/>
          <p:cNvSpPr txBox="1">
            <a:spLocks noGrp="1"/>
          </p:cNvSpPr>
          <p:nvPr>
            <p:ph type="title"/>
          </p:nvPr>
        </p:nvSpPr>
        <p:spPr>
          <a:xfrm>
            <a:off x="526200" y="612675"/>
            <a:ext cx="3827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
        <p:nvSpPr>
          <p:cNvPr id="108" name="Google Shape;108;p19"/>
          <p:cNvSpPr txBox="1">
            <a:spLocks noGrp="1"/>
          </p:cNvSpPr>
          <p:nvPr>
            <p:ph type="title" idx="2"/>
          </p:nvPr>
        </p:nvSpPr>
        <p:spPr>
          <a:xfrm>
            <a:off x="966000" y="18291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09" name="Google Shape;109;p19"/>
          <p:cNvSpPr txBox="1">
            <a:spLocks noGrp="1"/>
          </p:cNvSpPr>
          <p:nvPr>
            <p:ph type="subTitle" idx="1"/>
          </p:nvPr>
        </p:nvSpPr>
        <p:spPr>
          <a:xfrm>
            <a:off x="96600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0" name="Google Shape;110;p19"/>
          <p:cNvSpPr txBox="1">
            <a:spLocks noGrp="1"/>
          </p:cNvSpPr>
          <p:nvPr>
            <p:ph type="title" idx="3"/>
          </p:nvPr>
        </p:nvSpPr>
        <p:spPr>
          <a:xfrm>
            <a:off x="2758725"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1" name="Google Shape;111;p19"/>
          <p:cNvSpPr txBox="1">
            <a:spLocks noGrp="1"/>
          </p:cNvSpPr>
          <p:nvPr>
            <p:ph type="subTitle" idx="4"/>
          </p:nvPr>
        </p:nvSpPr>
        <p:spPr>
          <a:xfrm>
            <a:off x="2758725"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2" name="Google Shape;112;p19"/>
          <p:cNvSpPr txBox="1">
            <a:spLocks noGrp="1"/>
          </p:cNvSpPr>
          <p:nvPr>
            <p:ph type="title" idx="5"/>
          </p:nvPr>
        </p:nvSpPr>
        <p:spPr>
          <a:xfrm>
            <a:off x="4551450" y="18290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3" name="Google Shape;113;p19"/>
          <p:cNvSpPr txBox="1">
            <a:spLocks noGrp="1"/>
          </p:cNvSpPr>
          <p:nvPr>
            <p:ph type="subTitle" idx="6"/>
          </p:nvPr>
        </p:nvSpPr>
        <p:spPr>
          <a:xfrm>
            <a:off x="4551450" y="22487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4" name="Google Shape;114;p19"/>
          <p:cNvSpPr txBox="1">
            <a:spLocks noGrp="1"/>
          </p:cNvSpPr>
          <p:nvPr>
            <p:ph type="title" idx="7"/>
          </p:nvPr>
        </p:nvSpPr>
        <p:spPr>
          <a:xfrm>
            <a:off x="966000" y="3271725"/>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5" name="Google Shape;115;p19"/>
          <p:cNvSpPr txBox="1">
            <a:spLocks noGrp="1"/>
          </p:cNvSpPr>
          <p:nvPr>
            <p:ph type="subTitle" idx="8"/>
          </p:nvPr>
        </p:nvSpPr>
        <p:spPr>
          <a:xfrm>
            <a:off x="96600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6" name="Google Shape;116;p19"/>
          <p:cNvSpPr txBox="1">
            <a:spLocks noGrp="1"/>
          </p:cNvSpPr>
          <p:nvPr>
            <p:ph type="title" idx="9"/>
          </p:nvPr>
        </p:nvSpPr>
        <p:spPr>
          <a:xfrm>
            <a:off x="2758725"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7" name="Google Shape;117;p19"/>
          <p:cNvSpPr txBox="1">
            <a:spLocks noGrp="1"/>
          </p:cNvSpPr>
          <p:nvPr>
            <p:ph type="subTitle" idx="13"/>
          </p:nvPr>
        </p:nvSpPr>
        <p:spPr>
          <a:xfrm>
            <a:off x="2758725"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
        <p:nvSpPr>
          <p:cNvPr id="118" name="Google Shape;118;p19"/>
          <p:cNvSpPr txBox="1">
            <a:spLocks noGrp="1"/>
          </p:cNvSpPr>
          <p:nvPr>
            <p:ph type="title" idx="14"/>
          </p:nvPr>
        </p:nvSpPr>
        <p:spPr>
          <a:xfrm>
            <a:off x="4551450" y="3271600"/>
            <a:ext cx="134055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350">
                <a:solidFill>
                  <a:schemeClr val="dk2"/>
                </a:solidFill>
              </a:defRPr>
            </a:lvl1pPr>
            <a:lvl2pPr lvl="1" algn="ctr" rtl="0">
              <a:spcBef>
                <a:spcPts val="0"/>
              </a:spcBef>
              <a:spcAft>
                <a:spcPts val="0"/>
              </a:spcAft>
              <a:buClr>
                <a:schemeClr val="dk2"/>
              </a:buClr>
              <a:buSzPts val="4200"/>
              <a:buNone/>
              <a:defRPr sz="3150">
                <a:solidFill>
                  <a:schemeClr val="dk2"/>
                </a:solidFill>
              </a:defRPr>
            </a:lvl2pPr>
            <a:lvl3pPr lvl="2" algn="ctr" rtl="0">
              <a:spcBef>
                <a:spcPts val="0"/>
              </a:spcBef>
              <a:spcAft>
                <a:spcPts val="0"/>
              </a:spcAft>
              <a:buClr>
                <a:schemeClr val="dk2"/>
              </a:buClr>
              <a:buSzPts val="4200"/>
              <a:buNone/>
              <a:defRPr sz="3150">
                <a:solidFill>
                  <a:schemeClr val="dk2"/>
                </a:solidFill>
              </a:defRPr>
            </a:lvl3pPr>
            <a:lvl4pPr lvl="3" algn="ctr" rtl="0">
              <a:spcBef>
                <a:spcPts val="0"/>
              </a:spcBef>
              <a:spcAft>
                <a:spcPts val="0"/>
              </a:spcAft>
              <a:buClr>
                <a:schemeClr val="dk2"/>
              </a:buClr>
              <a:buSzPts val="4200"/>
              <a:buNone/>
              <a:defRPr sz="3150">
                <a:solidFill>
                  <a:schemeClr val="dk2"/>
                </a:solidFill>
              </a:defRPr>
            </a:lvl4pPr>
            <a:lvl5pPr lvl="4" algn="ctr" rtl="0">
              <a:spcBef>
                <a:spcPts val="0"/>
              </a:spcBef>
              <a:spcAft>
                <a:spcPts val="0"/>
              </a:spcAft>
              <a:buClr>
                <a:schemeClr val="dk2"/>
              </a:buClr>
              <a:buSzPts val="4200"/>
              <a:buNone/>
              <a:defRPr sz="3150">
                <a:solidFill>
                  <a:schemeClr val="dk2"/>
                </a:solidFill>
              </a:defRPr>
            </a:lvl5pPr>
            <a:lvl6pPr lvl="5" algn="ctr" rtl="0">
              <a:spcBef>
                <a:spcPts val="0"/>
              </a:spcBef>
              <a:spcAft>
                <a:spcPts val="0"/>
              </a:spcAft>
              <a:buClr>
                <a:schemeClr val="dk2"/>
              </a:buClr>
              <a:buSzPts val="4200"/>
              <a:buNone/>
              <a:defRPr sz="3150">
                <a:solidFill>
                  <a:schemeClr val="dk2"/>
                </a:solidFill>
              </a:defRPr>
            </a:lvl6pPr>
            <a:lvl7pPr lvl="6" algn="ctr" rtl="0">
              <a:spcBef>
                <a:spcPts val="0"/>
              </a:spcBef>
              <a:spcAft>
                <a:spcPts val="0"/>
              </a:spcAft>
              <a:buClr>
                <a:schemeClr val="dk2"/>
              </a:buClr>
              <a:buSzPts val="4200"/>
              <a:buNone/>
              <a:defRPr sz="3150">
                <a:solidFill>
                  <a:schemeClr val="dk2"/>
                </a:solidFill>
              </a:defRPr>
            </a:lvl7pPr>
            <a:lvl8pPr lvl="7" algn="ctr" rtl="0">
              <a:spcBef>
                <a:spcPts val="0"/>
              </a:spcBef>
              <a:spcAft>
                <a:spcPts val="0"/>
              </a:spcAft>
              <a:buClr>
                <a:schemeClr val="dk2"/>
              </a:buClr>
              <a:buSzPts val="4200"/>
              <a:buNone/>
              <a:defRPr sz="3150">
                <a:solidFill>
                  <a:schemeClr val="dk2"/>
                </a:solidFill>
              </a:defRPr>
            </a:lvl8pPr>
            <a:lvl9pPr lvl="8" algn="ctr" rtl="0">
              <a:spcBef>
                <a:spcPts val="0"/>
              </a:spcBef>
              <a:spcAft>
                <a:spcPts val="0"/>
              </a:spcAft>
              <a:buClr>
                <a:schemeClr val="dk2"/>
              </a:buClr>
              <a:buSzPts val="4200"/>
              <a:buNone/>
              <a:defRPr sz="3150">
                <a:solidFill>
                  <a:schemeClr val="dk2"/>
                </a:solidFill>
              </a:defRPr>
            </a:lvl9pPr>
          </a:lstStyle>
          <a:p>
            <a:endParaRPr/>
          </a:p>
        </p:txBody>
      </p:sp>
      <p:sp>
        <p:nvSpPr>
          <p:cNvPr id="119" name="Google Shape;119;p19"/>
          <p:cNvSpPr txBox="1">
            <a:spLocks noGrp="1"/>
          </p:cNvSpPr>
          <p:nvPr>
            <p:ph type="subTitle" idx="15"/>
          </p:nvPr>
        </p:nvSpPr>
        <p:spPr>
          <a:xfrm>
            <a:off x="4551450" y="3691300"/>
            <a:ext cx="1340550" cy="5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050">
                <a:solidFill>
                  <a:schemeClr val="dk2"/>
                </a:solidFill>
              </a:defRPr>
            </a:lvl1pPr>
            <a:lvl2pPr lvl="1" algn="ctr" rtl="0">
              <a:lnSpc>
                <a:spcPct val="100000"/>
              </a:lnSpc>
              <a:spcBef>
                <a:spcPts val="0"/>
              </a:spcBef>
              <a:spcAft>
                <a:spcPts val="0"/>
              </a:spcAft>
              <a:buClr>
                <a:schemeClr val="dk2"/>
              </a:buClr>
              <a:buSzPts val="2100"/>
              <a:buNone/>
              <a:defRPr sz="1575">
                <a:solidFill>
                  <a:schemeClr val="dk2"/>
                </a:solidFill>
              </a:defRPr>
            </a:lvl2pPr>
            <a:lvl3pPr lvl="2" algn="ctr" rtl="0">
              <a:lnSpc>
                <a:spcPct val="100000"/>
              </a:lnSpc>
              <a:spcBef>
                <a:spcPts val="0"/>
              </a:spcBef>
              <a:spcAft>
                <a:spcPts val="0"/>
              </a:spcAft>
              <a:buClr>
                <a:schemeClr val="dk2"/>
              </a:buClr>
              <a:buSzPts val="2100"/>
              <a:buNone/>
              <a:defRPr sz="1575">
                <a:solidFill>
                  <a:schemeClr val="dk2"/>
                </a:solidFill>
              </a:defRPr>
            </a:lvl3pPr>
            <a:lvl4pPr lvl="3" algn="ctr" rtl="0">
              <a:lnSpc>
                <a:spcPct val="100000"/>
              </a:lnSpc>
              <a:spcBef>
                <a:spcPts val="0"/>
              </a:spcBef>
              <a:spcAft>
                <a:spcPts val="0"/>
              </a:spcAft>
              <a:buClr>
                <a:schemeClr val="dk2"/>
              </a:buClr>
              <a:buSzPts val="2100"/>
              <a:buNone/>
              <a:defRPr sz="1575">
                <a:solidFill>
                  <a:schemeClr val="dk2"/>
                </a:solidFill>
              </a:defRPr>
            </a:lvl4pPr>
            <a:lvl5pPr lvl="4" algn="ctr" rtl="0">
              <a:lnSpc>
                <a:spcPct val="100000"/>
              </a:lnSpc>
              <a:spcBef>
                <a:spcPts val="0"/>
              </a:spcBef>
              <a:spcAft>
                <a:spcPts val="0"/>
              </a:spcAft>
              <a:buClr>
                <a:schemeClr val="dk2"/>
              </a:buClr>
              <a:buSzPts val="2100"/>
              <a:buNone/>
              <a:defRPr sz="1575">
                <a:solidFill>
                  <a:schemeClr val="dk2"/>
                </a:solidFill>
              </a:defRPr>
            </a:lvl5pPr>
            <a:lvl6pPr lvl="5" algn="ctr" rtl="0">
              <a:lnSpc>
                <a:spcPct val="100000"/>
              </a:lnSpc>
              <a:spcBef>
                <a:spcPts val="0"/>
              </a:spcBef>
              <a:spcAft>
                <a:spcPts val="0"/>
              </a:spcAft>
              <a:buClr>
                <a:schemeClr val="dk2"/>
              </a:buClr>
              <a:buSzPts val="2100"/>
              <a:buNone/>
              <a:defRPr sz="1575">
                <a:solidFill>
                  <a:schemeClr val="dk2"/>
                </a:solidFill>
              </a:defRPr>
            </a:lvl6pPr>
            <a:lvl7pPr lvl="6" algn="ctr" rtl="0">
              <a:lnSpc>
                <a:spcPct val="100000"/>
              </a:lnSpc>
              <a:spcBef>
                <a:spcPts val="0"/>
              </a:spcBef>
              <a:spcAft>
                <a:spcPts val="0"/>
              </a:spcAft>
              <a:buClr>
                <a:schemeClr val="dk2"/>
              </a:buClr>
              <a:buSzPts val="2100"/>
              <a:buNone/>
              <a:defRPr sz="1575">
                <a:solidFill>
                  <a:schemeClr val="dk2"/>
                </a:solidFill>
              </a:defRPr>
            </a:lvl7pPr>
            <a:lvl8pPr lvl="7" algn="ctr" rtl="0">
              <a:lnSpc>
                <a:spcPct val="100000"/>
              </a:lnSpc>
              <a:spcBef>
                <a:spcPts val="0"/>
              </a:spcBef>
              <a:spcAft>
                <a:spcPts val="0"/>
              </a:spcAft>
              <a:buClr>
                <a:schemeClr val="dk2"/>
              </a:buClr>
              <a:buSzPts val="2100"/>
              <a:buNone/>
              <a:defRPr sz="1575">
                <a:solidFill>
                  <a:schemeClr val="dk2"/>
                </a:solidFill>
              </a:defRPr>
            </a:lvl8pPr>
            <a:lvl9pPr lvl="8" algn="ctr" rtl="0">
              <a:lnSpc>
                <a:spcPct val="100000"/>
              </a:lnSpc>
              <a:spcBef>
                <a:spcPts val="0"/>
              </a:spcBef>
              <a:spcAft>
                <a:spcPts val="0"/>
              </a:spcAft>
              <a:buClr>
                <a:schemeClr val="dk2"/>
              </a:buClr>
              <a:buSzPts val="2100"/>
              <a:buNone/>
              <a:defRPr sz="1575">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p:nvPr/>
        </p:nvSpPr>
        <p:spPr>
          <a:xfrm>
            <a:off x="210375" y="27720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EEEEEE"/>
              </a:solidFill>
              <a:effectLst/>
              <a:uLnTx/>
              <a:uFillTx/>
              <a:latin typeface="Arial"/>
              <a:cs typeface="Arial"/>
              <a:sym typeface="Arial"/>
            </a:endParaRPr>
          </a:p>
        </p:txBody>
      </p:sp>
      <p:sp>
        <p:nvSpPr>
          <p:cNvPr id="28" name="Google Shape;28;p6"/>
          <p:cNvSpPr txBox="1">
            <a:spLocks noGrp="1"/>
          </p:cNvSpPr>
          <p:nvPr>
            <p:ph type="title"/>
          </p:nvPr>
        </p:nvSpPr>
        <p:spPr>
          <a:xfrm>
            <a:off x="526200" y="612666"/>
            <a:ext cx="2108250" cy="134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2700">
                <a:solidFill>
                  <a:schemeClr val="dk2"/>
                </a:solidFill>
              </a:defRPr>
            </a:lvl1pPr>
            <a:lvl2pPr lvl="1" rtl="0">
              <a:spcBef>
                <a:spcPts val="0"/>
              </a:spcBef>
              <a:spcAft>
                <a:spcPts val="0"/>
              </a:spcAft>
              <a:buClr>
                <a:schemeClr val="dk2"/>
              </a:buClr>
              <a:buSzPts val="4800"/>
              <a:buNone/>
              <a:defRPr sz="3600">
                <a:solidFill>
                  <a:schemeClr val="dk2"/>
                </a:solidFill>
              </a:defRPr>
            </a:lvl2pPr>
            <a:lvl3pPr lvl="2" rtl="0">
              <a:spcBef>
                <a:spcPts val="0"/>
              </a:spcBef>
              <a:spcAft>
                <a:spcPts val="0"/>
              </a:spcAft>
              <a:buClr>
                <a:schemeClr val="dk2"/>
              </a:buClr>
              <a:buSzPts val="4800"/>
              <a:buNone/>
              <a:defRPr sz="3600">
                <a:solidFill>
                  <a:schemeClr val="dk2"/>
                </a:solidFill>
              </a:defRPr>
            </a:lvl3pPr>
            <a:lvl4pPr lvl="3" rtl="0">
              <a:spcBef>
                <a:spcPts val="0"/>
              </a:spcBef>
              <a:spcAft>
                <a:spcPts val="0"/>
              </a:spcAft>
              <a:buClr>
                <a:schemeClr val="dk2"/>
              </a:buClr>
              <a:buSzPts val="4800"/>
              <a:buNone/>
              <a:defRPr sz="3600">
                <a:solidFill>
                  <a:schemeClr val="dk2"/>
                </a:solidFill>
              </a:defRPr>
            </a:lvl4pPr>
            <a:lvl5pPr lvl="4" rtl="0">
              <a:spcBef>
                <a:spcPts val="0"/>
              </a:spcBef>
              <a:spcAft>
                <a:spcPts val="0"/>
              </a:spcAft>
              <a:buClr>
                <a:schemeClr val="dk2"/>
              </a:buClr>
              <a:buSzPts val="4800"/>
              <a:buNone/>
              <a:defRPr sz="3600">
                <a:solidFill>
                  <a:schemeClr val="dk2"/>
                </a:solidFill>
              </a:defRPr>
            </a:lvl5pPr>
            <a:lvl6pPr lvl="5" rtl="0">
              <a:spcBef>
                <a:spcPts val="0"/>
              </a:spcBef>
              <a:spcAft>
                <a:spcPts val="0"/>
              </a:spcAft>
              <a:buClr>
                <a:schemeClr val="dk2"/>
              </a:buClr>
              <a:buSzPts val="4800"/>
              <a:buNone/>
              <a:defRPr sz="3600">
                <a:solidFill>
                  <a:schemeClr val="dk2"/>
                </a:solidFill>
              </a:defRPr>
            </a:lvl6pPr>
            <a:lvl7pPr lvl="6" rtl="0">
              <a:spcBef>
                <a:spcPts val="0"/>
              </a:spcBef>
              <a:spcAft>
                <a:spcPts val="0"/>
              </a:spcAft>
              <a:buClr>
                <a:schemeClr val="dk2"/>
              </a:buClr>
              <a:buSzPts val="4800"/>
              <a:buNone/>
              <a:defRPr sz="3600">
                <a:solidFill>
                  <a:schemeClr val="dk2"/>
                </a:solidFill>
              </a:defRPr>
            </a:lvl7pPr>
            <a:lvl8pPr lvl="7" rtl="0">
              <a:spcBef>
                <a:spcPts val="0"/>
              </a:spcBef>
              <a:spcAft>
                <a:spcPts val="0"/>
              </a:spcAft>
              <a:buClr>
                <a:schemeClr val="dk2"/>
              </a:buClr>
              <a:buSzPts val="4800"/>
              <a:buNone/>
              <a:defRPr sz="3600">
                <a:solidFill>
                  <a:schemeClr val="dk2"/>
                </a:solidFill>
              </a:defRPr>
            </a:lvl8pPr>
            <a:lvl9pPr lvl="8" rtl="0">
              <a:spcBef>
                <a:spcPts val="0"/>
              </a:spcBef>
              <a:spcAft>
                <a:spcPts val="0"/>
              </a:spcAft>
              <a:buClr>
                <a:schemeClr val="dk2"/>
              </a:buClr>
              <a:buSzPts val="4800"/>
              <a:buNone/>
              <a:defRPr sz="3600">
                <a:solidFill>
                  <a:schemeClr val="dk2"/>
                </a:solidFill>
              </a:defRPr>
            </a:lvl9pPr>
          </a:lstStyle>
          <a:p>
            <a:endParaRPr/>
          </a:p>
        </p:txBody>
      </p:sp>
    </p:spTree>
    <p:extLst>
      <p:ext uri="{BB962C8B-B14F-4D97-AF65-F5344CB8AC3E}">
        <p14:creationId xmlns:p14="http://schemas.microsoft.com/office/powerpoint/2010/main" val="265251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9030" y="26550"/>
            <a:ext cx="2840400" cy="3129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2"/>
              </a:buClr>
              <a:buSzPts val="9600"/>
              <a:buNone/>
              <a:defRPr sz="7200" b="0">
                <a:solidFill>
                  <a:schemeClr val="lt2"/>
                </a:solidFill>
              </a:defRPr>
            </a:lvl1pPr>
            <a:lvl2pPr lvl="1" algn="ctr">
              <a:lnSpc>
                <a:spcPct val="80000"/>
              </a:lnSpc>
              <a:spcBef>
                <a:spcPts val="0"/>
              </a:spcBef>
              <a:spcAft>
                <a:spcPts val="0"/>
              </a:spcAft>
              <a:buClr>
                <a:schemeClr val="lt2"/>
              </a:buClr>
              <a:buSzPts val="5200"/>
              <a:buNone/>
              <a:defRPr sz="3900">
                <a:solidFill>
                  <a:schemeClr val="lt2"/>
                </a:solidFill>
              </a:defRPr>
            </a:lvl2pPr>
            <a:lvl3pPr lvl="2" algn="ctr">
              <a:lnSpc>
                <a:spcPct val="80000"/>
              </a:lnSpc>
              <a:spcBef>
                <a:spcPts val="0"/>
              </a:spcBef>
              <a:spcAft>
                <a:spcPts val="0"/>
              </a:spcAft>
              <a:buClr>
                <a:schemeClr val="lt2"/>
              </a:buClr>
              <a:buSzPts val="5200"/>
              <a:buNone/>
              <a:defRPr sz="3900">
                <a:solidFill>
                  <a:schemeClr val="lt2"/>
                </a:solidFill>
              </a:defRPr>
            </a:lvl3pPr>
            <a:lvl4pPr lvl="3" algn="ctr">
              <a:lnSpc>
                <a:spcPct val="80000"/>
              </a:lnSpc>
              <a:spcBef>
                <a:spcPts val="0"/>
              </a:spcBef>
              <a:spcAft>
                <a:spcPts val="0"/>
              </a:spcAft>
              <a:buClr>
                <a:schemeClr val="lt2"/>
              </a:buClr>
              <a:buSzPts val="5200"/>
              <a:buNone/>
              <a:defRPr sz="3900">
                <a:solidFill>
                  <a:schemeClr val="lt2"/>
                </a:solidFill>
              </a:defRPr>
            </a:lvl4pPr>
            <a:lvl5pPr lvl="4" algn="ctr">
              <a:lnSpc>
                <a:spcPct val="80000"/>
              </a:lnSpc>
              <a:spcBef>
                <a:spcPts val="0"/>
              </a:spcBef>
              <a:spcAft>
                <a:spcPts val="0"/>
              </a:spcAft>
              <a:buClr>
                <a:schemeClr val="lt2"/>
              </a:buClr>
              <a:buSzPts val="5200"/>
              <a:buNone/>
              <a:defRPr sz="3900">
                <a:solidFill>
                  <a:schemeClr val="lt2"/>
                </a:solidFill>
              </a:defRPr>
            </a:lvl5pPr>
            <a:lvl6pPr lvl="5" algn="ctr">
              <a:lnSpc>
                <a:spcPct val="80000"/>
              </a:lnSpc>
              <a:spcBef>
                <a:spcPts val="0"/>
              </a:spcBef>
              <a:spcAft>
                <a:spcPts val="0"/>
              </a:spcAft>
              <a:buClr>
                <a:schemeClr val="lt2"/>
              </a:buClr>
              <a:buSzPts val="5200"/>
              <a:buNone/>
              <a:defRPr sz="3900">
                <a:solidFill>
                  <a:schemeClr val="lt2"/>
                </a:solidFill>
              </a:defRPr>
            </a:lvl6pPr>
            <a:lvl7pPr lvl="6" algn="ctr">
              <a:lnSpc>
                <a:spcPct val="80000"/>
              </a:lnSpc>
              <a:spcBef>
                <a:spcPts val="0"/>
              </a:spcBef>
              <a:spcAft>
                <a:spcPts val="0"/>
              </a:spcAft>
              <a:buClr>
                <a:schemeClr val="lt2"/>
              </a:buClr>
              <a:buSzPts val="5200"/>
              <a:buNone/>
              <a:defRPr sz="3900">
                <a:solidFill>
                  <a:schemeClr val="lt2"/>
                </a:solidFill>
              </a:defRPr>
            </a:lvl7pPr>
            <a:lvl8pPr lvl="7" algn="ctr">
              <a:lnSpc>
                <a:spcPct val="80000"/>
              </a:lnSpc>
              <a:spcBef>
                <a:spcPts val="0"/>
              </a:spcBef>
              <a:spcAft>
                <a:spcPts val="0"/>
              </a:spcAft>
              <a:buClr>
                <a:schemeClr val="lt2"/>
              </a:buClr>
              <a:buSzPts val="5200"/>
              <a:buNone/>
              <a:defRPr sz="3900">
                <a:solidFill>
                  <a:schemeClr val="lt2"/>
                </a:solidFill>
              </a:defRPr>
            </a:lvl8pPr>
            <a:lvl9pPr lvl="8" algn="ctr">
              <a:lnSpc>
                <a:spcPct val="80000"/>
              </a:lnSpc>
              <a:spcBef>
                <a:spcPts val="0"/>
              </a:spcBef>
              <a:spcAft>
                <a:spcPts val="0"/>
              </a:spcAft>
              <a:buClr>
                <a:schemeClr val="lt2"/>
              </a:buClr>
              <a:buSzPts val="5200"/>
              <a:buNone/>
              <a:defRPr sz="3900">
                <a:solidFill>
                  <a:schemeClr val="lt2"/>
                </a:solidFill>
              </a:defRPr>
            </a:lvl9pPr>
          </a:lstStyle>
          <a:p>
            <a:endParaRPr/>
          </a:p>
        </p:txBody>
      </p:sp>
      <p:sp>
        <p:nvSpPr>
          <p:cNvPr id="10" name="Google Shape;10;p2"/>
          <p:cNvSpPr txBox="1">
            <a:spLocks noGrp="1"/>
          </p:cNvSpPr>
          <p:nvPr>
            <p:ph type="subTitle" idx="1"/>
          </p:nvPr>
        </p:nvSpPr>
        <p:spPr>
          <a:xfrm>
            <a:off x="569025" y="3348475"/>
            <a:ext cx="17784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800"/>
              <a:buNone/>
              <a:defRPr>
                <a:solidFill>
                  <a:schemeClr val="lt2"/>
                </a:solidFill>
              </a:defRPr>
            </a:lvl1pPr>
            <a:lvl2pPr lvl="1">
              <a:lnSpc>
                <a:spcPct val="100000"/>
              </a:lnSpc>
              <a:spcBef>
                <a:spcPts val="0"/>
              </a:spcBef>
              <a:spcAft>
                <a:spcPts val="0"/>
              </a:spcAft>
              <a:buClr>
                <a:schemeClr val="lt2"/>
              </a:buClr>
              <a:buSzPts val="1800"/>
              <a:buNone/>
              <a:defRPr sz="1350">
                <a:solidFill>
                  <a:schemeClr val="lt2"/>
                </a:solidFill>
              </a:defRPr>
            </a:lvl2pPr>
            <a:lvl3pPr lvl="2">
              <a:lnSpc>
                <a:spcPct val="100000"/>
              </a:lnSpc>
              <a:spcBef>
                <a:spcPts val="0"/>
              </a:spcBef>
              <a:spcAft>
                <a:spcPts val="0"/>
              </a:spcAft>
              <a:buClr>
                <a:schemeClr val="lt2"/>
              </a:buClr>
              <a:buSzPts val="1800"/>
              <a:buNone/>
              <a:defRPr sz="1350">
                <a:solidFill>
                  <a:schemeClr val="lt2"/>
                </a:solidFill>
              </a:defRPr>
            </a:lvl3pPr>
            <a:lvl4pPr lvl="3">
              <a:lnSpc>
                <a:spcPct val="100000"/>
              </a:lnSpc>
              <a:spcBef>
                <a:spcPts val="0"/>
              </a:spcBef>
              <a:spcAft>
                <a:spcPts val="0"/>
              </a:spcAft>
              <a:buClr>
                <a:schemeClr val="lt2"/>
              </a:buClr>
              <a:buSzPts val="1800"/>
              <a:buNone/>
              <a:defRPr sz="1350">
                <a:solidFill>
                  <a:schemeClr val="lt2"/>
                </a:solidFill>
              </a:defRPr>
            </a:lvl4pPr>
            <a:lvl5pPr lvl="4">
              <a:lnSpc>
                <a:spcPct val="100000"/>
              </a:lnSpc>
              <a:spcBef>
                <a:spcPts val="0"/>
              </a:spcBef>
              <a:spcAft>
                <a:spcPts val="0"/>
              </a:spcAft>
              <a:buClr>
                <a:schemeClr val="lt2"/>
              </a:buClr>
              <a:buSzPts val="1800"/>
              <a:buNone/>
              <a:defRPr sz="1350">
                <a:solidFill>
                  <a:schemeClr val="lt2"/>
                </a:solidFill>
              </a:defRPr>
            </a:lvl5pPr>
            <a:lvl6pPr lvl="5">
              <a:lnSpc>
                <a:spcPct val="100000"/>
              </a:lnSpc>
              <a:spcBef>
                <a:spcPts val="0"/>
              </a:spcBef>
              <a:spcAft>
                <a:spcPts val="0"/>
              </a:spcAft>
              <a:buClr>
                <a:schemeClr val="lt2"/>
              </a:buClr>
              <a:buSzPts val="1800"/>
              <a:buNone/>
              <a:defRPr sz="1350">
                <a:solidFill>
                  <a:schemeClr val="lt2"/>
                </a:solidFill>
              </a:defRPr>
            </a:lvl6pPr>
            <a:lvl7pPr lvl="6">
              <a:lnSpc>
                <a:spcPct val="100000"/>
              </a:lnSpc>
              <a:spcBef>
                <a:spcPts val="0"/>
              </a:spcBef>
              <a:spcAft>
                <a:spcPts val="0"/>
              </a:spcAft>
              <a:buClr>
                <a:schemeClr val="lt2"/>
              </a:buClr>
              <a:buSzPts val="1800"/>
              <a:buNone/>
              <a:defRPr sz="1350">
                <a:solidFill>
                  <a:schemeClr val="lt2"/>
                </a:solidFill>
              </a:defRPr>
            </a:lvl7pPr>
            <a:lvl8pPr lvl="7">
              <a:lnSpc>
                <a:spcPct val="100000"/>
              </a:lnSpc>
              <a:spcBef>
                <a:spcPts val="0"/>
              </a:spcBef>
              <a:spcAft>
                <a:spcPts val="0"/>
              </a:spcAft>
              <a:buClr>
                <a:schemeClr val="lt2"/>
              </a:buClr>
              <a:buSzPts val="1800"/>
              <a:buNone/>
              <a:defRPr sz="1350">
                <a:solidFill>
                  <a:schemeClr val="lt2"/>
                </a:solidFill>
              </a:defRPr>
            </a:lvl8pPr>
            <a:lvl9pPr lvl="8">
              <a:lnSpc>
                <a:spcPct val="100000"/>
              </a:lnSpc>
              <a:spcBef>
                <a:spcPts val="0"/>
              </a:spcBef>
              <a:spcAft>
                <a:spcPts val="0"/>
              </a:spcAft>
              <a:buClr>
                <a:schemeClr val="lt2"/>
              </a:buClr>
              <a:buSzPts val="1800"/>
              <a:buNone/>
              <a:defRPr sz="1350">
                <a:solidFill>
                  <a:schemeClr val="lt2"/>
                </a:solidFill>
              </a:defRPr>
            </a:lvl9pPr>
          </a:lstStyle>
          <a:p>
            <a:endParaRPr/>
          </a:p>
        </p:txBody>
      </p:sp>
    </p:spTree>
    <p:extLst>
      <p:ext uri="{BB962C8B-B14F-4D97-AF65-F5344CB8AC3E}">
        <p14:creationId xmlns:p14="http://schemas.microsoft.com/office/powerpoint/2010/main" val="108556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p:nvPr/>
        </p:nvSpPr>
        <p:spPr>
          <a:xfrm>
            <a:off x="215100" y="280450"/>
            <a:ext cx="6437250" cy="4589100"/>
          </a:xfrm>
          <a:prstGeom prst="rect">
            <a:avLst/>
          </a:prstGeom>
          <a:noFill/>
          <a:ln w="2857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EEEEEE"/>
              </a:solidFill>
              <a:effectLst/>
              <a:uLnTx/>
              <a:uFillTx/>
              <a:latin typeface="Arial"/>
              <a:cs typeface="Arial"/>
              <a:sym typeface="Arial"/>
            </a:endParaRPr>
          </a:p>
        </p:txBody>
      </p:sp>
      <p:sp>
        <p:nvSpPr>
          <p:cNvPr id="36" name="Google Shape;36;p8"/>
          <p:cNvSpPr txBox="1">
            <a:spLocks noGrp="1"/>
          </p:cNvSpPr>
          <p:nvPr>
            <p:ph type="title"/>
          </p:nvPr>
        </p:nvSpPr>
        <p:spPr>
          <a:xfrm>
            <a:off x="1041075" y="526350"/>
            <a:ext cx="477585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lgn="ctr">
              <a:spcBef>
                <a:spcPts val="0"/>
              </a:spcBef>
              <a:spcAft>
                <a:spcPts val="0"/>
              </a:spcAft>
              <a:buSzPts val="4800"/>
              <a:buNone/>
              <a:defRPr sz="3600"/>
            </a:lvl2pPr>
            <a:lvl3pPr lvl="2" algn="ctr">
              <a:spcBef>
                <a:spcPts val="0"/>
              </a:spcBef>
              <a:spcAft>
                <a:spcPts val="0"/>
              </a:spcAft>
              <a:buSzPts val="4800"/>
              <a:buNone/>
              <a:defRPr sz="3600"/>
            </a:lvl3pPr>
            <a:lvl4pPr lvl="3" algn="ctr">
              <a:spcBef>
                <a:spcPts val="0"/>
              </a:spcBef>
              <a:spcAft>
                <a:spcPts val="0"/>
              </a:spcAft>
              <a:buSzPts val="4800"/>
              <a:buNone/>
              <a:defRPr sz="3600"/>
            </a:lvl4pPr>
            <a:lvl5pPr lvl="4" algn="ctr">
              <a:spcBef>
                <a:spcPts val="0"/>
              </a:spcBef>
              <a:spcAft>
                <a:spcPts val="0"/>
              </a:spcAft>
              <a:buSzPts val="4800"/>
              <a:buNone/>
              <a:defRPr sz="3600"/>
            </a:lvl5pPr>
            <a:lvl6pPr lvl="5" algn="ctr">
              <a:spcBef>
                <a:spcPts val="0"/>
              </a:spcBef>
              <a:spcAft>
                <a:spcPts val="0"/>
              </a:spcAft>
              <a:buSzPts val="4800"/>
              <a:buNone/>
              <a:defRPr sz="3600"/>
            </a:lvl6pPr>
            <a:lvl7pPr lvl="6" algn="ctr">
              <a:spcBef>
                <a:spcPts val="0"/>
              </a:spcBef>
              <a:spcAft>
                <a:spcPts val="0"/>
              </a:spcAft>
              <a:buSzPts val="4800"/>
              <a:buNone/>
              <a:defRPr sz="3600"/>
            </a:lvl7pPr>
            <a:lvl8pPr lvl="7" algn="ctr">
              <a:spcBef>
                <a:spcPts val="0"/>
              </a:spcBef>
              <a:spcAft>
                <a:spcPts val="0"/>
              </a:spcAft>
              <a:buSzPts val="4800"/>
              <a:buNone/>
              <a:defRPr sz="3600"/>
            </a:lvl8pPr>
            <a:lvl9pPr lvl="8" algn="ctr">
              <a:spcBef>
                <a:spcPts val="0"/>
              </a:spcBef>
              <a:spcAft>
                <a:spcPts val="0"/>
              </a:spcAft>
              <a:buSzPts val="4800"/>
              <a:buNone/>
              <a:defRPr sz="3600"/>
            </a:lvl9pPr>
          </a:lstStyle>
          <a:p>
            <a:endParaRPr/>
          </a:p>
        </p:txBody>
      </p:sp>
    </p:spTree>
    <p:extLst>
      <p:ext uri="{BB962C8B-B14F-4D97-AF65-F5344CB8AC3E}">
        <p14:creationId xmlns:p14="http://schemas.microsoft.com/office/powerpoint/2010/main" val="190274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dk2"/>
        </a:solidFill>
        <a:effectLst/>
      </p:bgPr>
    </p:bg>
    <p:spTree>
      <p:nvGrpSpPr>
        <p:cNvPr id="1" name="Shape 81"/>
        <p:cNvGrpSpPr/>
        <p:nvPr/>
      </p:nvGrpSpPr>
      <p:grpSpPr>
        <a:xfrm>
          <a:off x="0" y="0"/>
          <a:ext cx="0" cy="0"/>
          <a:chOff x="0" y="0"/>
          <a:chExt cx="0" cy="0"/>
        </a:xfrm>
      </p:grpSpPr>
      <p:sp>
        <p:nvSpPr>
          <p:cNvPr id="82" name="Google Shape;82;p16"/>
          <p:cNvSpPr/>
          <p:nvPr/>
        </p:nvSpPr>
        <p:spPr>
          <a:xfrm>
            <a:off x="215100" y="280450"/>
            <a:ext cx="6437250" cy="4589100"/>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3" name="Google Shape;83;p16"/>
          <p:cNvSpPr/>
          <p:nvPr/>
        </p:nvSpPr>
        <p:spPr>
          <a:xfrm>
            <a:off x="3387506" y="0"/>
            <a:ext cx="30204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4" name="Google Shape;84;p16"/>
          <p:cNvSpPr txBox="1">
            <a:spLocks noGrp="1"/>
          </p:cNvSpPr>
          <p:nvPr>
            <p:ph type="subTitle" idx="1"/>
          </p:nvPr>
        </p:nvSpPr>
        <p:spPr>
          <a:xfrm>
            <a:off x="3716231" y="1287900"/>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5" name="Google Shape;85;p16"/>
          <p:cNvSpPr txBox="1">
            <a:spLocks noGrp="1"/>
          </p:cNvSpPr>
          <p:nvPr>
            <p:ph type="title" hasCustomPrompt="1"/>
          </p:nvPr>
        </p:nvSpPr>
        <p:spPr>
          <a:xfrm>
            <a:off x="3716231" y="732525"/>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
        <p:nvSpPr>
          <p:cNvPr id="86" name="Google Shape;86;p16"/>
          <p:cNvSpPr txBox="1">
            <a:spLocks noGrp="1"/>
          </p:cNvSpPr>
          <p:nvPr>
            <p:ph type="subTitle" idx="2"/>
          </p:nvPr>
        </p:nvSpPr>
        <p:spPr>
          <a:xfrm>
            <a:off x="3716231" y="2671038"/>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7" name="Google Shape;87;p16"/>
          <p:cNvSpPr txBox="1">
            <a:spLocks noGrp="1"/>
          </p:cNvSpPr>
          <p:nvPr>
            <p:ph type="title" idx="3" hasCustomPrompt="1"/>
          </p:nvPr>
        </p:nvSpPr>
        <p:spPr>
          <a:xfrm>
            <a:off x="3716231" y="2115663"/>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
        <p:nvSpPr>
          <p:cNvPr id="88" name="Google Shape;88;p16"/>
          <p:cNvSpPr txBox="1">
            <a:spLocks noGrp="1"/>
          </p:cNvSpPr>
          <p:nvPr>
            <p:ph type="subTitle" idx="4"/>
          </p:nvPr>
        </p:nvSpPr>
        <p:spPr>
          <a:xfrm>
            <a:off x="3716231" y="4054188"/>
            <a:ext cx="2362950" cy="36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050"/>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9" name="Google Shape;89;p16"/>
          <p:cNvSpPr txBox="1">
            <a:spLocks noGrp="1"/>
          </p:cNvSpPr>
          <p:nvPr>
            <p:ph type="title" idx="5" hasCustomPrompt="1"/>
          </p:nvPr>
        </p:nvSpPr>
        <p:spPr>
          <a:xfrm>
            <a:off x="3716231" y="3498813"/>
            <a:ext cx="2362950" cy="6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None/>
              <a:defRPr sz="3600">
                <a:solidFill>
                  <a:schemeClr val="dk2"/>
                </a:solidFill>
              </a:defRPr>
            </a:lvl2pPr>
            <a:lvl3pPr lvl="2" algn="ctr" rtl="0">
              <a:spcBef>
                <a:spcPts val="0"/>
              </a:spcBef>
              <a:spcAft>
                <a:spcPts val="0"/>
              </a:spcAft>
              <a:buClr>
                <a:schemeClr val="dk2"/>
              </a:buClr>
              <a:buSzPts val="4800"/>
              <a:buNone/>
              <a:defRPr sz="3600">
                <a:solidFill>
                  <a:schemeClr val="dk2"/>
                </a:solidFill>
              </a:defRPr>
            </a:lvl3pPr>
            <a:lvl4pPr lvl="3" algn="ctr" rtl="0">
              <a:spcBef>
                <a:spcPts val="0"/>
              </a:spcBef>
              <a:spcAft>
                <a:spcPts val="0"/>
              </a:spcAft>
              <a:buClr>
                <a:schemeClr val="dk2"/>
              </a:buClr>
              <a:buSzPts val="4800"/>
              <a:buNone/>
              <a:defRPr sz="3600">
                <a:solidFill>
                  <a:schemeClr val="dk2"/>
                </a:solidFill>
              </a:defRPr>
            </a:lvl4pPr>
            <a:lvl5pPr lvl="4" algn="ctr" rtl="0">
              <a:spcBef>
                <a:spcPts val="0"/>
              </a:spcBef>
              <a:spcAft>
                <a:spcPts val="0"/>
              </a:spcAft>
              <a:buClr>
                <a:schemeClr val="dk2"/>
              </a:buClr>
              <a:buSzPts val="4800"/>
              <a:buNone/>
              <a:defRPr sz="3600">
                <a:solidFill>
                  <a:schemeClr val="dk2"/>
                </a:solidFill>
              </a:defRPr>
            </a:lvl5pPr>
            <a:lvl6pPr lvl="5" algn="ctr" rtl="0">
              <a:spcBef>
                <a:spcPts val="0"/>
              </a:spcBef>
              <a:spcAft>
                <a:spcPts val="0"/>
              </a:spcAft>
              <a:buClr>
                <a:schemeClr val="dk2"/>
              </a:buClr>
              <a:buSzPts val="4800"/>
              <a:buNone/>
              <a:defRPr sz="3600">
                <a:solidFill>
                  <a:schemeClr val="dk2"/>
                </a:solidFill>
              </a:defRPr>
            </a:lvl6pPr>
            <a:lvl7pPr lvl="6" algn="ctr" rtl="0">
              <a:spcBef>
                <a:spcPts val="0"/>
              </a:spcBef>
              <a:spcAft>
                <a:spcPts val="0"/>
              </a:spcAft>
              <a:buClr>
                <a:schemeClr val="dk2"/>
              </a:buClr>
              <a:buSzPts val="4800"/>
              <a:buNone/>
              <a:defRPr sz="3600">
                <a:solidFill>
                  <a:schemeClr val="dk2"/>
                </a:solidFill>
              </a:defRPr>
            </a:lvl7pPr>
            <a:lvl8pPr lvl="7" algn="ctr" rtl="0">
              <a:spcBef>
                <a:spcPts val="0"/>
              </a:spcBef>
              <a:spcAft>
                <a:spcPts val="0"/>
              </a:spcAft>
              <a:buClr>
                <a:schemeClr val="dk2"/>
              </a:buClr>
              <a:buSzPts val="4800"/>
              <a:buNone/>
              <a:defRPr sz="3600">
                <a:solidFill>
                  <a:schemeClr val="dk2"/>
                </a:solidFill>
              </a:defRPr>
            </a:lvl8pPr>
            <a:lvl9pPr lvl="8" algn="ctr" rtl="0">
              <a:spcBef>
                <a:spcPts val="0"/>
              </a:spcBef>
              <a:spcAft>
                <a:spcPts val="0"/>
              </a:spcAft>
              <a:buClr>
                <a:schemeClr val="dk2"/>
              </a:buClr>
              <a:buSzPts val="4800"/>
              <a:buNone/>
              <a:defRPr sz="3600">
                <a:solidFill>
                  <a:schemeClr val="dk2"/>
                </a:solidFill>
              </a:defRPr>
            </a:lvl9pPr>
          </a:lstStyle>
          <a:p>
            <a:r>
              <a:t>xx%</a:t>
            </a:r>
          </a:p>
        </p:txBody>
      </p:sp>
    </p:spTree>
    <p:extLst>
      <p:ext uri="{BB962C8B-B14F-4D97-AF65-F5344CB8AC3E}">
        <p14:creationId xmlns:p14="http://schemas.microsoft.com/office/powerpoint/2010/main" val="392712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1pPr>
            <a:lvl2pPr lvl="1">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2pPr>
            <a:lvl3pPr lvl="2">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3pPr>
            <a:lvl4pPr lvl="3">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4pPr>
            <a:lvl5pPr lvl="4">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5pPr>
            <a:lvl6pPr lvl="5">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6pPr>
            <a:lvl7pPr lvl="6">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7pPr>
            <a:lvl8pPr lvl="7">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8pPr>
            <a:lvl9pPr lvl="8">
              <a:spcBef>
                <a:spcPts val="0"/>
              </a:spcBef>
              <a:spcAft>
                <a:spcPts val="0"/>
              </a:spcAft>
              <a:buClr>
                <a:srgbClr val="434343"/>
              </a:buClr>
              <a:buSzPts val="2800"/>
              <a:buFont typeface="Staatliches"/>
              <a:buNone/>
              <a:defRPr sz="2800" b="1">
                <a:solidFill>
                  <a:srgbClr val="434343"/>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aleway"/>
              <a:buChar char="●"/>
              <a:defRPr sz="1800">
                <a:solidFill>
                  <a:srgbClr val="434343"/>
                </a:solidFill>
                <a:latin typeface="Raleway"/>
                <a:ea typeface="Raleway"/>
                <a:cs typeface="Raleway"/>
                <a:sym typeface="Raleway"/>
              </a:defRPr>
            </a:lvl1pPr>
            <a:lvl2pPr marL="914400" lvl="1"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2pPr>
            <a:lvl3pPr marL="1371600" lvl="2"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3pPr>
            <a:lvl4pPr marL="1828800" lvl="3"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4pPr>
            <a:lvl5pPr marL="2286000" lvl="4"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5pPr>
            <a:lvl6pPr marL="2743200" lvl="5"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6pPr>
            <a:lvl7pPr marL="3200400" lvl="6"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7pPr>
            <a:lvl8pPr marL="3657600" lvl="7" indent="-317500">
              <a:lnSpc>
                <a:spcPct val="100000"/>
              </a:lnSpc>
              <a:spcBef>
                <a:spcPts val="1600"/>
              </a:spcBef>
              <a:spcAft>
                <a:spcPts val="0"/>
              </a:spcAft>
              <a:buClr>
                <a:srgbClr val="434343"/>
              </a:buClr>
              <a:buSzPts val="1400"/>
              <a:buFont typeface="Raleway"/>
              <a:buChar char="○"/>
              <a:defRPr>
                <a:solidFill>
                  <a:srgbClr val="434343"/>
                </a:solidFill>
                <a:latin typeface="Raleway"/>
                <a:ea typeface="Raleway"/>
                <a:cs typeface="Raleway"/>
                <a:sym typeface="Raleway"/>
              </a:defRPr>
            </a:lvl8pPr>
            <a:lvl9pPr marL="4114800" lvl="8" indent="-317500">
              <a:lnSpc>
                <a:spcPct val="100000"/>
              </a:lnSpc>
              <a:spcBef>
                <a:spcPts val="1600"/>
              </a:spcBef>
              <a:spcAft>
                <a:spcPts val="1600"/>
              </a:spcAft>
              <a:buClr>
                <a:srgbClr val="434343"/>
              </a:buClr>
              <a:buSzPts val="1400"/>
              <a:buFont typeface="Raleway"/>
              <a:buChar char="■"/>
              <a:defRPr>
                <a:solidFill>
                  <a:srgbClr val="434343"/>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7" r:id="rId3"/>
    <p:sldLayoutId id="2147483660" r:id="rId4"/>
    <p:sldLayoutId id="214748366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30.jpg"/><Relationship Id="rId4" Type="http://schemas.openxmlformats.org/officeDocument/2006/relationships/image" Target="../media/image12.jpeg"/></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hyperlink" Target="https://create.kahoot.it/share/ao-uc-cach-mang/1ff33d86-3802-4c4b-aef3-a6ad8e1bbee9?fbclid=IwAR3yPMjT9tDyCScm319Dj3yP9iTMb6rO3br09gmPXkos6R94RsHUIc8tTA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51.xml.rels><?xml version="1.0" encoding="UTF-8" standalone="yes"?>
<Relationships xmlns="http://schemas.openxmlformats.org/package/2006/relationships"><Relationship Id="rId3" Type="http://schemas.openxmlformats.org/officeDocument/2006/relationships/hyperlink" Target="https://create.kahoot.it/share/ao-uc-cach-mang/1ff33d86-3802-4c4b-aef3-a6ad8e1bbee9?fbclid=IwAR3yPMjT9tDyCScm319Dj3yP9iTMb6rO3br09gmPXkos6R94RsHUIc8tTA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96E03-C47E-41DE-8DFA-D19094A19645}"/>
              </a:ext>
            </a:extLst>
          </p:cNvPr>
          <p:cNvSpPr/>
          <p:nvPr/>
        </p:nvSpPr>
        <p:spPr>
          <a:xfrm>
            <a:off x="350604" y="419565"/>
            <a:ext cx="2578894" cy="43043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EEEEEE"/>
              </a:buClr>
              <a:buSzPts val="2400"/>
              <a:buFont typeface="Raleway"/>
              <a:buNone/>
              <a:tabLst/>
              <a:defRPr/>
            </a:pPr>
            <a:r>
              <a:rPr kumimoji="0" lang="en-US" sz="3200" b="1" i="0" u="none" strike="noStrike" kern="0" cap="none" spc="0" normalizeH="0" baseline="0" noProof="0">
                <a:ln>
                  <a:noFill/>
                </a:ln>
                <a:solidFill>
                  <a:srgbClr val="FFFFFF"/>
                </a:solidFill>
                <a:effectLst/>
                <a:uLnTx/>
                <a:uFillTx/>
                <a:latin typeface="Raleway"/>
                <a:sym typeface="Raleway"/>
              </a:rPr>
              <a:t>QUAN ĐIỂM</a:t>
            </a:r>
          </a:p>
          <a:p>
            <a:pPr marL="0" marR="0" lvl="0" indent="0" algn="ctr" defTabSz="914400" rtl="0" eaLnBrk="1" fontAlgn="auto" latinLnBrk="0" hangingPunct="1">
              <a:lnSpc>
                <a:spcPct val="100000"/>
              </a:lnSpc>
              <a:spcBef>
                <a:spcPts val="0"/>
              </a:spcBef>
              <a:spcAft>
                <a:spcPts val="0"/>
              </a:spcAft>
              <a:buClr>
                <a:srgbClr val="EEEEEE"/>
              </a:buClr>
              <a:buSzPts val="2400"/>
              <a:buFont typeface="Raleway"/>
              <a:buNone/>
              <a:tabLst/>
              <a:defRPr/>
            </a:pPr>
            <a:r>
              <a:rPr kumimoji="0" lang="en-US" sz="3200" b="1" i="0" u="none" strike="noStrike" kern="0" cap="none" spc="0" normalizeH="0" baseline="0" noProof="0">
                <a:ln>
                  <a:noFill/>
                </a:ln>
                <a:solidFill>
                  <a:srgbClr val="FFFFFF"/>
                </a:solidFill>
                <a:effectLst/>
                <a:uLnTx/>
                <a:uFillTx/>
                <a:latin typeface="Raleway"/>
                <a:sym typeface="Raleway"/>
              </a:rPr>
              <a:t> CỦA HỒ CHÍ MINH </a:t>
            </a:r>
          </a:p>
          <a:p>
            <a:pPr marL="0" marR="0" lvl="0" indent="0" algn="ctr" defTabSz="914400" rtl="0" eaLnBrk="1" fontAlgn="auto" latinLnBrk="0" hangingPunct="1">
              <a:lnSpc>
                <a:spcPct val="100000"/>
              </a:lnSpc>
              <a:spcBef>
                <a:spcPts val="0"/>
              </a:spcBef>
              <a:spcAft>
                <a:spcPts val="0"/>
              </a:spcAft>
              <a:buClr>
                <a:srgbClr val="EEEEEE"/>
              </a:buClr>
              <a:buSzPts val="2400"/>
              <a:buFont typeface="Raleway"/>
              <a:buNone/>
              <a:tabLst/>
              <a:defRPr/>
            </a:pPr>
            <a:r>
              <a:rPr kumimoji="0" lang="en-US" sz="3200" b="1" i="0" u="none" strike="noStrike" kern="0" cap="none" spc="0" normalizeH="0" baseline="0" noProof="0">
                <a:ln>
                  <a:noFill/>
                </a:ln>
                <a:solidFill>
                  <a:srgbClr val="FFFFFF"/>
                </a:solidFill>
                <a:effectLst/>
                <a:uLnTx/>
                <a:uFillTx/>
                <a:latin typeface="Raleway"/>
                <a:sym typeface="Raleway"/>
              </a:rPr>
              <a:t>VỀ CON NGƯỜI</a:t>
            </a:r>
            <a:endParaRPr kumimoji="0" lang="vi-VN" sz="3200" b="1" i="0" u="none" strike="noStrike" kern="0" cap="none" spc="0" normalizeH="0" baseline="0" noProof="0" dirty="0">
              <a:ln>
                <a:noFill/>
              </a:ln>
              <a:solidFill>
                <a:srgbClr val="FFFFFF"/>
              </a:solidFill>
              <a:effectLst/>
              <a:uLnTx/>
              <a:uFillTx/>
              <a:latin typeface="Raleway"/>
              <a:sym typeface="Raleway"/>
            </a:endParaRPr>
          </a:p>
        </p:txBody>
      </p:sp>
      <p:pic>
        <p:nvPicPr>
          <p:cNvPr id="4" name="Picture 3" descr="A person with a beard&#10;&#10;Description automatically generated with low confidence">
            <a:extLst>
              <a:ext uri="{FF2B5EF4-FFF2-40B4-BE49-F238E27FC236}">
                <a16:creationId xmlns:a16="http://schemas.microsoft.com/office/drawing/2014/main" id="{EAFDB06B-6C95-4EEC-BA0B-B7F8C9DCFEB0}"/>
              </a:ext>
            </a:extLst>
          </p:cNvPr>
          <p:cNvPicPr>
            <a:picLocks noChangeAspect="1"/>
          </p:cNvPicPr>
          <p:nvPr/>
        </p:nvPicPr>
        <p:blipFill>
          <a:blip r:embed="rId2"/>
          <a:stretch>
            <a:fillRect/>
          </a:stretch>
        </p:blipFill>
        <p:spPr>
          <a:xfrm>
            <a:off x="3071216" y="260487"/>
            <a:ext cx="3579615" cy="4618694"/>
          </a:xfrm>
          <a:prstGeom prst="rect">
            <a:avLst/>
          </a:prstGeom>
        </p:spPr>
      </p:pic>
    </p:spTree>
    <p:extLst>
      <p:ext uri="{BB962C8B-B14F-4D97-AF65-F5344CB8AC3E}">
        <p14:creationId xmlns:p14="http://schemas.microsoft.com/office/powerpoint/2010/main" val="3015225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68094" y="1186961"/>
            <a:ext cx="6721812" cy="13847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2.1 </a:t>
            </a:r>
          </a:p>
          <a:p>
            <a:pPr marL="0" indent="0">
              <a:spcAft>
                <a:spcPts val="1200"/>
              </a:spcAft>
            </a:pPr>
            <a:r>
              <a:rPr lang="en-US" sz="2800" b="1">
                <a:latin typeface="UTM Facebook" panose="02040403050506020204" pitchFamily="18" charset="0"/>
              </a:rPr>
              <a:t>Quan điểm của Hồ Chí Minh về con người </a:t>
            </a:r>
            <a:endParaRPr lang="vi-VN" sz="2800" b="1" dirty="0"/>
          </a:p>
        </p:txBody>
      </p:sp>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19;p35">
            <a:extLst>
              <a:ext uri="{FF2B5EF4-FFF2-40B4-BE49-F238E27FC236}">
                <a16:creationId xmlns:a16="http://schemas.microsoft.com/office/drawing/2014/main" id="{A19A89FD-EEE4-47A5-A313-340517945861}"/>
              </a:ext>
            </a:extLst>
          </p:cNvPr>
          <p:cNvSpPr txBox="1">
            <a:spLocks/>
          </p:cNvSpPr>
          <p:nvPr/>
        </p:nvSpPr>
        <p:spPr>
          <a:xfrm>
            <a:off x="1582860" y="2449125"/>
            <a:ext cx="4508224" cy="132646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buNone/>
            </a:pPr>
            <a:r>
              <a:rPr lang="vi-VN" sz="1600" i="1"/>
              <a:t>Con người được nhìn nhận như một chỉnh thể</a:t>
            </a:r>
            <a:endParaRPr lang="en-US" sz="1600" i="1"/>
          </a:p>
          <a:p>
            <a:pPr marL="0" indent="0" algn="just">
              <a:spcAft>
                <a:spcPts val="1200"/>
              </a:spcAft>
              <a:buNone/>
            </a:pPr>
            <a:r>
              <a:rPr lang="vi-VN" sz="1600" i="1"/>
              <a:t>Con người cụ thể lịch sử</a:t>
            </a:r>
            <a:endParaRPr lang="en-US" sz="1600" i="1"/>
          </a:p>
          <a:p>
            <a:pPr marL="0" indent="0" algn="just">
              <a:spcAft>
                <a:spcPts val="1200"/>
              </a:spcAft>
            </a:pPr>
            <a:r>
              <a:rPr lang="vi-VN" sz="1600" i="1"/>
              <a:t>Bản chất con người mang tính xã hội</a:t>
            </a:r>
          </a:p>
          <a:p>
            <a:pPr marL="0" indent="0" algn="just">
              <a:spcAft>
                <a:spcPts val="1200"/>
              </a:spcAft>
              <a:buNone/>
            </a:pPr>
            <a:endParaRPr lang="vi-VN" sz="1600" i="1" dirty="0"/>
          </a:p>
        </p:txBody>
      </p:sp>
      <p:sp>
        <p:nvSpPr>
          <p:cNvPr id="2" name="Star: 5 Points 1">
            <a:extLst>
              <a:ext uri="{FF2B5EF4-FFF2-40B4-BE49-F238E27FC236}">
                <a16:creationId xmlns:a16="http://schemas.microsoft.com/office/drawing/2014/main" id="{F46634E9-81C1-40D6-AEDE-4A774202881D}"/>
              </a:ext>
            </a:extLst>
          </p:cNvPr>
          <p:cNvSpPr/>
          <p:nvPr/>
        </p:nvSpPr>
        <p:spPr>
          <a:xfrm flipH="1">
            <a:off x="1190311" y="2515493"/>
            <a:ext cx="235762" cy="23508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F2E5DA0B-AAE6-4BB5-8CB3-2B6B32CC74A9}"/>
              </a:ext>
            </a:extLst>
          </p:cNvPr>
          <p:cNvSpPr/>
          <p:nvPr/>
        </p:nvSpPr>
        <p:spPr>
          <a:xfrm flipH="1">
            <a:off x="1187951" y="2915973"/>
            <a:ext cx="235762" cy="23508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531B4652-E232-4223-AF98-076BB2554A48}"/>
              </a:ext>
            </a:extLst>
          </p:cNvPr>
          <p:cNvSpPr/>
          <p:nvPr/>
        </p:nvSpPr>
        <p:spPr>
          <a:xfrm flipH="1">
            <a:off x="1187951" y="3314208"/>
            <a:ext cx="235762" cy="235081"/>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2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0" name="Google Shape;224;p36">
            <a:extLst>
              <a:ext uri="{FF2B5EF4-FFF2-40B4-BE49-F238E27FC236}">
                <a16:creationId xmlns:a16="http://schemas.microsoft.com/office/drawing/2014/main" id="{1162DFE0-1D0C-40A9-9A60-AEA9E05324D2}"/>
              </a:ext>
            </a:extLst>
          </p:cNvPr>
          <p:cNvSpPr txBox="1">
            <a:spLocks/>
          </p:cNvSpPr>
          <p:nvPr/>
        </p:nvSpPr>
        <p:spPr>
          <a:xfrm>
            <a:off x="3350355" y="91209"/>
            <a:ext cx="3074972" cy="471835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9pPr>
          </a:lstStyle>
          <a:p>
            <a:pPr algn="ctr">
              <a:spcAft>
                <a:spcPts val="1200"/>
              </a:spcAft>
            </a:pPr>
            <a:br>
              <a:rPr lang="en-US" sz="2000" i="1">
                <a:latin typeface="Raleway" pitchFamily="2" charset="0"/>
              </a:rPr>
            </a:br>
            <a:r>
              <a:rPr lang="en-US" sz="2000" i="1">
                <a:latin typeface="Raleway" pitchFamily="2" charset="0"/>
              </a:rPr>
              <a:t>Con</a:t>
            </a:r>
          </a:p>
          <a:p>
            <a:pPr algn="ctr">
              <a:spcAft>
                <a:spcPts val="1200"/>
              </a:spcAft>
            </a:pPr>
            <a:r>
              <a:rPr lang="en-US" sz="2000" i="1">
                <a:latin typeface="Raleway" pitchFamily="2" charset="0"/>
              </a:rPr>
              <a:t> người </a:t>
            </a:r>
          </a:p>
          <a:p>
            <a:pPr algn="ctr">
              <a:spcAft>
                <a:spcPts val="1200"/>
              </a:spcAft>
            </a:pPr>
            <a:r>
              <a:rPr lang="en-US" sz="2000" i="1">
                <a:latin typeface="Raleway" pitchFamily="2" charset="0"/>
              </a:rPr>
              <a:t>được </a:t>
            </a:r>
          </a:p>
          <a:p>
            <a:pPr algn="ctr">
              <a:spcAft>
                <a:spcPts val="1200"/>
              </a:spcAft>
            </a:pPr>
            <a:r>
              <a:rPr lang="en-US" sz="2000" i="1">
                <a:latin typeface="Raleway" pitchFamily="2" charset="0"/>
              </a:rPr>
              <a:t>nhìn </a:t>
            </a:r>
          </a:p>
          <a:p>
            <a:pPr algn="ctr">
              <a:spcAft>
                <a:spcPts val="1200"/>
              </a:spcAft>
            </a:pPr>
            <a:r>
              <a:rPr lang="en-US" sz="2000" i="1">
                <a:latin typeface="Raleway" pitchFamily="2" charset="0"/>
              </a:rPr>
              <a:t>nhận </a:t>
            </a:r>
          </a:p>
          <a:p>
            <a:pPr algn="ctr">
              <a:spcAft>
                <a:spcPts val="1200"/>
              </a:spcAft>
            </a:pPr>
            <a:r>
              <a:rPr lang="en-US" sz="2000" i="1">
                <a:latin typeface="Raleway" pitchFamily="2" charset="0"/>
              </a:rPr>
              <a:t>như </a:t>
            </a:r>
          </a:p>
          <a:p>
            <a:pPr algn="ctr">
              <a:spcAft>
                <a:spcPts val="1200"/>
              </a:spcAft>
            </a:pPr>
            <a:r>
              <a:rPr lang="en-US" sz="2000" i="1">
                <a:latin typeface="Raleway" pitchFamily="2" charset="0"/>
              </a:rPr>
              <a:t>một </a:t>
            </a:r>
          </a:p>
          <a:p>
            <a:pPr algn="ctr">
              <a:spcAft>
                <a:spcPts val="1200"/>
              </a:spcAft>
            </a:pPr>
            <a:r>
              <a:rPr lang="en-US" sz="2000" i="1">
                <a:latin typeface="Raleway" pitchFamily="2" charset="0"/>
              </a:rPr>
              <a:t>chỉnh </a:t>
            </a:r>
          </a:p>
          <a:p>
            <a:pPr algn="ctr">
              <a:spcAft>
                <a:spcPts val="1200"/>
              </a:spcAft>
            </a:pPr>
            <a:r>
              <a:rPr lang="en-US" sz="2000" i="1">
                <a:latin typeface="Raleway" pitchFamily="2" charset="0"/>
              </a:rPr>
              <a:t>thể</a:t>
            </a:r>
            <a:endParaRPr lang="en-US" sz="2000" dirty="0">
              <a:latin typeface="UTM Facebook" panose="02040403050506020204" pitchFamily="18" charset="0"/>
            </a:endParaRPr>
          </a:p>
        </p:txBody>
      </p:sp>
      <p:sp>
        <p:nvSpPr>
          <p:cNvPr id="23" name="Google Shape;225;p36">
            <a:extLst>
              <a:ext uri="{FF2B5EF4-FFF2-40B4-BE49-F238E27FC236}">
                <a16:creationId xmlns:a16="http://schemas.microsoft.com/office/drawing/2014/main" id="{ABCD6E6F-3191-426A-89A4-3020F9847A9C}"/>
              </a:ext>
            </a:extLst>
          </p:cNvPr>
          <p:cNvSpPr txBox="1">
            <a:spLocks/>
          </p:cNvSpPr>
          <p:nvPr/>
        </p:nvSpPr>
        <p:spPr>
          <a:xfrm>
            <a:off x="170463" y="333933"/>
            <a:ext cx="3096765" cy="46341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34343"/>
              </a:buClr>
              <a:buSzPts val="1400"/>
              <a:buFont typeface="Raleway"/>
              <a:buNone/>
              <a:defRPr sz="1050" b="0" i="0" u="none" strike="noStrike" cap="none">
                <a:solidFill>
                  <a:srgbClr val="434343"/>
                </a:solidFill>
                <a:latin typeface="Raleway"/>
                <a:ea typeface="Raleway"/>
                <a:cs typeface="Raleway"/>
                <a:sym typeface="Raleway"/>
              </a:defRPr>
            </a:lvl1pPr>
            <a:lvl2pPr marL="914400" marR="0" lvl="1"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2pPr>
            <a:lvl3pPr marL="1371600" marR="0" lvl="2"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3pPr>
            <a:lvl4pPr marL="1828800" marR="0" lvl="3"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4pPr>
            <a:lvl5pPr marL="2286000" marR="0" lvl="4"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5pPr>
            <a:lvl6pPr marL="2743200" marR="0" lvl="5"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6pPr>
            <a:lvl7pPr marL="3200400" marR="0" lvl="6"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7pPr>
            <a:lvl8pPr marL="3657600" marR="0" lvl="7"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8pPr>
            <a:lvl9pPr marL="4114800" marR="0" lvl="8" indent="-317500" algn="ctr" rtl="0">
              <a:lnSpc>
                <a:spcPct val="100000"/>
              </a:lnSpc>
              <a:spcBef>
                <a:spcPts val="0"/>
              </a:spcBef>
              <a:spcAft>
                <a:spcPts val="0"/>
              </a:spcAft>
              <a:buClr>
                <a:srgbClr val="434343"/>
              </a:buClr>
              <a:buSzPts val="2100"/>
              <a:buFont typeface="Raleway"/>
              <a:buNone/>
              <a:defRPr sz="1575" b="0" i="0" u="none" strike="noStrike" cap="none">
                <a:solidFill>
                  <a:srgbClr val="434343"/>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Con người là một chỉnh thể, thống nhất về trí lực, tâm lực, thể lực.</a:t>
            </a:r>
          </a:p>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Hồ Chí Minh đề cập đến con người trong tính đa dạng: đa dạng bởi mối quan hệ giữa cá nhân và xã hội và các mối quan hệ xã hội,  đa dạng trong tính cách, khát vọng, phẩm chất, khả năng; đa dạng trong hoàn cảnh xuất thân, điều kiện sống, làm việc…</a:t>
            </a:r>
          </a:p>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Trong mỗi con người đều có tính tốt và tính xấu.</a:t>
            </a:r>
          </a:p>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Con người có tính xã hội, là con người xã hội, thành viên của một cộng đồng xã hội.</a:t>
            </a:r>
          </a:p>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Người giải thích: "Chữ người, nghĩa hẹp là gia đình, anh em, họ hàng, bầu bạn. Nghĩa rộng là đồng bào cả nước. Rộng nữa là cả loài người".</a:t>
            </a:r>
          </a:p>
          <a:p>
            <a:pPr marL="171450" indent="-171450" algn="just">
              <a:spcAft>
                <a:spcPts val="1200"/>
              </a:spcAft>
              <a:buFont typeface="Arial" panose="020B0604020202020204" pitchFamily="34" charset="0"/>
              <a:buChar char="•"/>
            </a:pPr>
            <a:r>
              <a:rPr lang="en-US" sz="1100">
                <a:solidFill>
                  <a:schemeClr val="bg1"/>
                </a:solidFill>
              </a:rPr>
              <a:t>    </a:t>
            </a:r>
            <a:r>
              <a:rPr lang="vi-VN" sz="1100">
                <a:solidFill>
                  <a:schemeClr val="bg1"/>
                </a:solidFill>
              </a:rPr>
              <a:t>Theo Người, “dân dĩ thực vi thiên": “dân chỉ biết rõ giá trị của tự do, độc lập khi mà dân được ăn no, mặc đủ”.</a:t>
            </a:r>
          </a:p>
          <a:p>
            <a:pPr marL="171450" indent="-171450" algn="just">
              <a:spcAft>
                <a:spcPts val="1200"/>
              </a:spcAft>
              <a:buFont typeface="Arial" panose="020B0604020202020204" pitchFamily="34" charset="0"/>
              <a:buChar char="•"/>
            </a:pPr>
            <a:endParaRPr lang="vi-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6"/>
          <p:cNvSpPr txBox="1">
            <a:spLocks noGrp="1"/>
          </p:cNvSpPr>
          <p:nvPr>
            <p:ph type="body" idx="1"/>
          </p:nvPr>
        </p:nvSpPr>
        <p:spPr>
          <a:xfrm>
            <a:off x="270476" y="1185884"/>
            <a:ext cx="3096765" cy="3922731"/>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vi-VN" sz="1400" dirty="0"/>
              <a:t>Hồ Chí Minh nhìn nhận con người lịch sử - cụ thể về giới tính</a:t>
            </a:r>
            <a:r>
              <a:rPr lang="vi-VN" sz="1400"/>
              <a:t>, l</a:t>
            </a:r>
            <a:r>
              <a:rPr lang="en-US" sz="1400"/>
              <a:t>ứ</a:t>
            </a:r>
            <a:r>
              <a:rPr lang="vi-VN" sz="1400"/>
              <a:t>a </a:t>
            </a:r>
            <a:r>
              <a:rPr lang="vi-VN" sz="1400" dirty="0"/>
              <a:t>tuổi, nghề nghiệp, chức vụ, vị trí, đảng viên, công dân., trong từng giai đoạn lịch sử cụ thể.</a:t>
            </a:r>
          </a:p>
          <a:p>
            <a:pPr marL="171450" indent="-171450" algn="just">
              <a:spcAft>
                <a:spcPts val="1200"/>
              </a:spcAft>
              <a:buFont typeface="Arial" panose="020B0604020202020204" pitchFamily="34" charset="0"/>
              <a:buChar char="•"/>
            </a:pPr>
            <a:r>
              <a:rPr lang="vi-VN" sz="1400" dirty="0"/>
              <a:t>Nét đặc sắc trong quan niệm của Hồ Chí Minh về con người là nhìn nhận đặc điểm con người Việt Nam với những điều kiện lịch sử cụ thể, với những cấu trúc kinh tế, xã hội cụ thể. Cách tiếp cận này đi đến việc giải quyết mối quan hệ dân tộc và giai cấp rất sáng tạo, không chỉ về mặt đường lối cách mạng mà cả về mặt con người.</a:t>
            </a:r>
          </a:p>
        </p:txBody>
      </p:sp>
      <p:sp>
        <p:nvSpPr>
          <p:cNvPr id="8" name="Google Shape;219;p35">
            <a:extLst>
              <a:ext uri="{FF2B5EF4-FFF2-40B4-BE49-F238E27FC236}">
                <a16:creationId xmlns:a16="http://schemas.microsoft.com/office/drawing/2014/main" id="{1AB2D02D-D26D-49DE-AF4A-A3379C09787A}"/>
              </a:ext>
            </a:extLst>
          </p:cNvPr>
          <p:cNvSpPr txBox="1">
            <a:spLocks/>
          </p:cNvSpPr>
          <p:nvPr/>
        </p:nvSpPr>
        <p:spPr>
          <a:xfrm>
            <a:off x="8261183" y="176519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2. CƠ SỞ THỰC TIỄN </a:t>
            </a:r>
            <a:endParaRPr lang="vi-VN" sz="3600" b="1"/>
          </a:p>
        </p:txBody>
      </p:sp>
      <p:sp>
        <p:nvSpPr>
          <p:cNvPr id="9" name="Google Shape;219;p35">
            <a:extLst>
              <a:ext uri="{FF2B5EF4-FFF2-40B4-BE49-F238E27FC236}">
                <a16:creationId xmlns:a16="http://schemas.microsoft.com/office/drawing/2014/main" id="{E67B35B3-9360-467F-93B2-3F491B87D27C}"/>
              </a:ext>
            </a:extLst>
          </p:cNvPr>
          <p:cNvSpPr txBox="1">
            <a:spLocks/>
          </p:cNvSpPr>
          <p:nvPr/>
        </p:nvSpPr>
        <p:spPr>
          <a:xfrm>
            <a:off x="8744989" y="2571750"/>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lphaLcPeriod"/>
            </a:pPr>
            <a:r>
              <a:rPr lang="en-US" sz="1400"/>
              <a:t>Bối cảnh lịch sử Việt Nam lúc bấy giờ</a:t>
            </a:r>
          </a:p>
          <a:p>
            <a:pPr marL="342900" algn="l">
              <a:spcAft>
                <a:spcPts val="1200"/>
              </a:spcAft>
              <a:buAutoNum type="alphaLcPeriod"/>
            </a:pPr>
            <a:r>
              <a:rPr lang="en-US" sz="1400"/>
              <a:t>Bối cảnh lịch sử Thế giới</a:t>
            </a:r>
          </a:p>
        </p:txBody>
      </p:sp>
      <p:sp>
        <p:nvSpPr>
          <p:cNvPr id="10" name="Google Shape;224;p36">
            <a:extLst>
              <a:ext uri="{FF2B5EF4-FFF2-40B4-BE49-F238E27FC236}">
                <a16:creationId xmlns:a16="http://schemas.microsoft.com/office/drawing/2014/main" id="{67029916-195C-4468-ACC4-F0F996FABD84}"/>
              </a:ext>
            </a:extLst>
          </p:cNvPr>
          <p:cNvSpPr txBox="1">
            <a:spLocks/>
          </p:cNvSpPr>
          <p:nvPr/>
        </p:nvSpPr>
        <p:spPr>
          <a:xfrm>
            <a:off x="-5672325" y="2916783"/>
            <a:ext cx="2688055" cy="46093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en-US" sz="2000">
                <a:latin typeface="UTM Facebook" panose="02040403050506020204" pitchFamily="18" charset="0"/>
              </a:rPr>
              <a:t>B. THẾ GIỚI</a:t>
            </a:r>
          </a:p>
        </p:txBody>
      </p:sp>
      <p:sp>
        <p:nvSpPr>
          <p:cNvPr id="13" name="Google Shape;225;p36">
            <a:extLst>
              <a:ext uri="{FF2B5EF4-FFF2-40B4-BE49-F238E27FC236}">
                <a16:creationId xmlns:a16="http://schemas.microsoft.com/office/drawing/2014/main" id="{AD7FA3B4-9D83-45D0-9983-D8D7B4D449FE}"/>
              </a:ext>
            </a:extLst>
          </p:cNvPr>
          <p:cNvSpPr txBox="1">
            <a:spLocks/>
          </p:cNvSpPr>
          <p:nvPr/>
        </p:nvSpPr>
        <p:spPr>
          <a:xfrm>
            <a:off x="-170962" y="369683"/>
            <a:ext cx="4659007" cy="816201"/>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lgn="ctr">
              <a:spcAft>
                <a:spcPts val="1200"/>
              </a:spcAft>
              <a:buNone/>
            </a:pPr>
            <a:r>
              <a:rPr lang="vi-VN" sz="2000" b="1" i="1">
                <a:solidFill>
                  <a:schemeClr val="bg1"/>
                </a:solidFill>
              </a:rPr>
              <a:t>Con người cụ thể lịch sử</a:t>
            </a:r>
            <a:endParaRPr lang="vi-VN" sz="2000" b="1" i="1" dirty="0">
              <a:solidFill>
                <a:schemeClr val="bg1"/>
              </a:solidFill>
            </a:endParaRPr>
          </a:p>
        </p:txBody>
      </p:sp>
      <p:pic>
        <p:nvPicPr>
          <p:cNvPr id="3" name="Picture 2" descr="A picture containing text, person, outdoor, person&#10;&#10;Description automatically generated">
            <a:extLst>
              <a:ext uri="{FF2B5EF4-FFF2-40B4-BE49-F238E27FC236}">
                <a16:creationId xmlns:a16="http://schemas.microsoft.com/office/drawing/2014/main" id="{43EBE259-DCBB-4ED2-9F95-D73AC985FBAA}"/>
              </a:ext>
            </a:extLst>
          </p:cNvPr>
          <p:cNvPicPr>
            <a:picLocks noChangeAspect="1"/>
          </p:cNvPicPr>
          <p:nvPr/>
        </p:nvPicPr>
        <p:blipFill>
          <a:blip r:embed="rId3"/>
          <a:stretch>
            <a:fillRect/>
          </a:stretch>
        </p:blipFill>
        <p:spPr>
          <a:xfrm>
            <a:off x="3429001" y="479323"/>
            <a:ext cx="3158524" cy="43290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82875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5">
                                            <p:txEl>
                                              <p:pRg st="0" end="0"/>
                                            </p:txEl>
                                          </p:spTgt>
                                        </p:tgtEl>
                                        <p:attrNameLst>
                                          <p:attrName>style.visibility</p:attrName>
                                        </p:attrNameLst>
                                      </p:cBhvr>
                                      <p:to>
                                        <p:strVal val="visible"/>
                                      </p:to>
                                    </p:set>
                                    <p:animEffect transition="in" filter="fade">
                                      <p:cBhvr>
                                        <p:cTn id="14" dur="1000"/>
                                        <p:tgtEl>
                                          <p:spTgt spid="225">
                                            <p:txEl>
                                              <p:pRg st="0" end="0"/>
                                            </p:txEl>
                                          </p:spTgt>
                                        </p:tgtEl>
                                      </p:cBhvr>
                                    </p:animEffect>
                                    <p:anim calcmode="lin" valueType="num">
                                      <p:cBhvr>
                                        <p:cTn id="15" dur="1000" fill="hold"/>
                                        <p:tgtEl>
                                          <p:spTgt spid="22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5">
                                            <p:txEl>
                                              <p:pRg st="1" end="1"/>
                                            </p:txEl>
                                          </p:spTgt>
                                        </p:tgtEl>
                                        <p:attrNameLst>
                                          <p:attrName>style.visibility</p:attrName>
                                        </p:attrNameLst>
                                      </p:cBhvr>
                                      <p:to>
                                        <p:strVal val="visible"/>
                                      </p:to>
                                    </p:set>
                                    <p:animEffect transition="in" filter="fade">
                                      <p:cBhvr>
                                        <p:cTn id="21" dur="1000"/>
                                        <p:tgtEl>
                                          <p:spTgt spid="225">
                                            <p:txEl>
                                              <p:pRg st="1" end="1"/>
                                            </p:txEl>
                                          </p:spTgt>
                                        </p:tgtEl>
                                      </p:cBhvr>
                                    </p:animEffect>
                                    <p:anim calcmode="lin" valueType="num">
                                      <p:cBhvr>
                                        <p:cTn id="22" dur="1000" fill="hold"/>
                                        <p:tgtEl>
                                          <p:spTgt spid="22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2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9" name="Google Shape;224;p36">
            <a:extLst>
              <a:ext uri="{FF2B5EF4-FFF2-40B4-BE49-F238E27FC236}">
                <a16:creationId xmlns:a16="http://schemas.microsoft.com/office/drawing/2014/main" id="{ABD22EB4-8E7B-47BC-8C8B-9964A4A6ADC4}"/>
              </a:ext>
            </a:extLst>
          </p:cNvPr>
          <p:cNvSpPr txBox="1">
            <a:spLocks noGrp="1"/>
          </p:cNvSpPr>
          <p:nvPr>
            <p:ph type="title"/>
          </p:nvPr>
        </p:nvSpPr>
        <p:spPr>
          <a:xfrm>
            <a:off x="277238" y="1703360"/>
            <a:ext cx="3151762" cy="1117661"/>
          </a:xfrm>
          <a:prstGeom prst="rect">
            <a:avLst/>
          </a:prstGeom>
        </p:spPr>
        <p:txBody>
          <a:bodyPr spcFirstLastPara="1" wrap="square" lIns="68569" tIns="68569" rIns="68569" bIns="68569" anchor="t" anchorCtr="0">
            <a:noAutofit/>
          </a:bodyPr>
          <a:lstStyle/>
          <a:p>
            <a:pPr algn="ctr">
              <a:spcAft>
                <a:spcPts val="1200"/>
              </a:spcAft>
            </a:pPr>
            <a:br>
              <a:rPr lang="en-US" sz="2000" i="1">
                <a:latin typeface="Raleway" pitchFamily="2" charset="0"/>
              </a:rPr>
            </a:br>
            <a:r>
              <a:rPr lang="vi-VN" sz="2000" i="1">
                <a:latin typeface="Raleway" pitchFamily="2" charset="0"/>
              </a:rPr>
              <a:t>Bản chất con người </a:t>
            </a:r>
            <a:br>
              <a:rPr lang="en-US" sz="2000" i="1">
                <a:latin typeface="Raleway" pitchFamily="2" charset="0"/>
              </a:rPr>
            </a:br>
            <a:r>
              <a:rPr lang="vi-VN" sz="2000" i="1">
                <a:latin typeface="Raleway" pitchFamily="2" charset="0"/>
              </a:rPr>
              <a:t>mang tính xã hội</a:t>
            </a:r>
            <a:br>
              <a:rPr lang="vi-VN" sz="2000" i="1">
                <a:latin typeface="Raleway" pitchFamily="2" charset="0"/>
              </a:rPr>
            </a:br>
            <a:br>
              <a:rPr lang="vi-VN" sz="2000" i="1"/>
            </a:br>
            <a:endParaRPr lang="en-US" sz="2000" dirty="0">
              <a:latin typeface="UTM Facebook" panose="02040403050506020204" pitchFamily="18" charset="0"/>
            </a:endParaRPr>
          </a:p>
        </p:txBody>
      </p:sp>
      <p:sp>
        <p:nvSpPr>
          <p:cNvPr id="10" name="Google Shape;225;p36">
            <a:extLst>
              <a:ext uri="{FF2B5EF4-FFF2-40B4-BE49-F238E27FC236}">
                <a16:creationId xmlns:a16="http://schemas.microsoft.com/office/drawing/2014/main" id="{45055FB2-58D5-44C9-B448-14C08B5FC5A6}"/>
              </a:ext>
            </a:extLst>
          </p:cNvPr>
          <p:cNvSpPr txBox="1">
            <a:spLocks noGrp="1"/>
          </p:cNvSpPr>
          <p:nvPr>
            <p:ph type="body" idx="1"/>
          </p:nvPr>
        </p:nvSpPr>
        <p:spPr>
          <a:xfrm>
            <a:off x="3546950" y="974406"/>
            <a:ext cx="3096765" cy="3302030"/>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en-US" sz="1400">
                <a:solidFill>
                  <a:schemeClr val="bg1"/>
                </a:solidFill>
              </a:rPr>
              <a:t>  </a:t>
            </a:r>
            <a:r>
              <a:rPr lang="vi-VN" sz="1400">
                <a:solidFill>
                  <a:schemeClr val="bg1"/>
                </a:solidFill>
              </a:rPr>
              <a:t>Trong </a:t>
            </a:r>
            <a:r>
              <a:rPr lang="vi-VN" sz="1400" dirty="0">
                <a:solidFill>
                  <a:schemeClr val="bg1"/>
                </a:solidFill>
              </a:rPr>
              <a:t>quá trình lao động, </a:t>
            </a:r>
            <a:r>
              <a:rPr lang="vi-VN" sz="1400">
                <a:solidFill>
                  <a:schemeClr val="bg1"/>
                </a:solidFill>
              </a:rPr>
              <a:t>sản xuất </a:t>
            </a:r>
            <a:r>
              <a:rPr lang="vi-VN" sz="1400" dirty="0">
                <a:solidFill>
                  <a:schemeClr val="bg1"/>
                </a:solidFill>
              </a:rPr>
              <a:t>xác lập các mối quan hệ giữa người với </a:t>
            </a:r>
            <a:r>
              <a:rPr lang="vi-VN" sz="1400">
                <a:solidFill>
                  <a:schemeClr val="bg1"/>
                </a:solidFill>
              </a:rPr>
              <a:t>người.</a:t>
            </a:r>
            <a:endParaRPr lang="en-US" sz="1400">
              <a:solidFill>
                <a:schemeClr val="bg1"/>
              </a:solidFill>
            </a:endParaRPr>
          </a:p>
          <a:p>
            <a:pPr marL="171450" indent="-171450" algn="just">
              <a:spcAft>
                <a:spcPts val="1200"/>
              </a:spcAft>
              <a:buFont typeface="Arial" panose="020B0604020202020204" pitchFamily="34" charset="0"/>
              <a:buChar char="•"/>
            </a:pPr>
            <a:r>
              <a:rPr lang="en-US" sz="1400">
                <a:solidFill>
                  <a:schemeClr val="bg1"/>
                </a:solidFill>
              </a:rPr>
              <a:t> =&gt; Con người phải lao động sản xuất</a:t>
            </a:r>
            <a:endParaRPr lang="vi-VN" sz="1400" dirty="0">
              <a:solidFill>
                <a:schemeClr val="bg1"/>
              </a:solidFill>
            </a:endParaRPr>
          </a:p>
          <a:p>
            <a:pPr marL="171450" indent="-171450" algn="just">
              <a:spcAft>
                <a:spcPts val="1200"/>
              </a:spcAft>
              <a:buFont typeface="Arial" panose="020B0604020202020204" pitchFamily="34" charset="0"/>
              <a:buChar char="•"/>
            </a:pPr>
            <a:r>
              <a:rPr lang="en-US" sz="1400">
                <a:solidFill>
                  <a:schemeClr val="bg1"/>
                </a:solidFill>
              </a:rPr>
              <a:t>  </a:t>
            </a:r>
            <a:r>
              <a:rPr lang="vi-VN" sz="1400">
                <a:solidFill>
                  <a:schemeClr val="bg1"/>
                </a:solidFill>
              </a:rPr>
              <a:t>Trong </a:t>
            </a:r>
            <a:r>
              <a:rPr lang="vi-VN" sz="1400" dirty="0">
                <a:solidFill>
                  <a:schemeClr val="bg1"/>
                </a:solidFill>
              </a:rPr>
              <a:t>thực tiễn, con người có nhiều chiều quan hệ: quan hệ với cộng đồng </a:t>
            </a:r>
            <a:r>
              <a:rPr lang="vi-VN" sz="1400">
                <a:solidFill>
                  <a:schemeClr val="bg1"/>
                </a:solidFill>
              </a:rPr>
              <a:t>xã hội</a:t>
            </a:r>
            <a:r>
              <a:rPr lang="en-US" sz="1400">
                <a:solidFill>
                  <a:schemeClr val="bg1"/>
                </a:solidFill>
              </a:rPr>
              <a:t>; </a:t>
            </a:r>
            <a:r>
              <a:rPr lang="vi-VN" sz="1400">
                <a:solidFill>
                  <a:schemeClr val="bg1"/>
                </a:solidFill>
              </a:rPr>
              <a:t>quan </a:t>
            </a:r>
            <a:r>
              <a:rPr lang="vi-VN" sz="1400" dirty="0">
                <a:solidFill>
                  <a:schemeClr val="bg1"/>
                </a:solidFill>
              </a:rPr>
              <a:t>hệ với một chế độ </a:t>
            </a:r>
            <a:r>
              <a:rPr lang="vi-VN" sz="1400">
                <a:solidFill>
                  <a:schemeClr val="bg1"/>
                </a:solidFill>
              </a:rPr>
              <a:t>xã hội; </a:t>
            </a:r>
            <a:r>
              <a:rPr lang="vi-VN" sz="1400" dirty="0">
                <a:solidFill>
                  <a:schemeClr val="bg1"/>
                </a:solidFill>
              </a:rPr>
              <a:t>quan hệ với </a:t>
            </a:r>
            <a:r>
              <a:rPr lang="vi-VN" sz="1400">
                <a:solidFill>
                  <a:schemeClr val="bg1"/>
                </a:solidFill>
              </a:rPr>
              <a:t>tự nhiên</a:t>
            </a:r>
            <a:endParaRPr lang="en-US" sz="1400">
              <a:solidFill>
                <a:schemeClr val="bg1"/>
              </a:solidFill>
            </a:endParaRPr>
          </a:p>
          <a:p>
            <a:pPr marL="171450" indent="-171450" algn="just">
              <a:spcAft>
                <a:spcPts val="1200"/>
              </a:spcAft>
              <a:buFont typeface="Arial" panose="020B0604020202020204" pitchFamily="34" charset="0"/>
              <a:buChar char="•"/>
            </a:pPr>
            <a:r>
              <a:rPr lang="en-US" sz="1400">
                <a:solidFill>
                  <a:schemeClr val="bg1"/>
                </a:solidFill>
              </a:rPr>
              <a:t> =&gt; Con người là sản phẩm của xã hội.</a:t>
            </a:r>
            <a:endParaRPr lang="vi-VN"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82637" y="1440687"/>
            <a:ext cx="6541181"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800" b="1">
                <a:latin typeface="UTM Facebook" panose="02040403050506020204" pitchFamily="18" charset="0"/>
              </a:rPr>
              <a:t>2.2 </a:t>
            </a:r>
          </a:p>
          <a:p>
            <a:pPr marL="0" indent="0">
              <a:spcAft>
                <a:spcPts val="1200"/>
              </a:spcAft>
            </a:pPr>
            <a:r>
              <a:rPr lang="en-US" sz="2800" b="1">
                <a:latin typeface="UTM Facebook" panose="02040403050506020204" pitchFamily="18" charset="0"/>
              </a:rPr>
              <a:t> </a:t>
            </a:r>
            <a:r>
              <a:rPr lang="en-US" sz="2400" b="1">
                <a:latin typeface="UTM Facebook" panose="02040403050506020204" pitchFamily="18" charset="0"/>
              </a:rPr>
              <a:t>Quan điểm Hồ Chí Minh về vai trò của con người</a:t>
            </a:r>
            <a:endParaRPr lang="en-US" sz="2400" b="1" dirty="0">
              <a:latin typeface="UTM Facebook" panose="02040403050506020204" pitchFamily="18" charset="0"/>
            </a:endParaRPr>
          </a:p>
        </p:txBody>
      </p:sp>
      <p:sp>
        <p:nvSpPr>
          <p:cNvPr id="3" name="Rectangle 2">
            <a:extLst>
              <a:ext uri="{FF2B5EF4-FFF2-40B4-BE49-F238E27FC236}">
                <a16:creationId xmlns:a16="http://schemas.microsoft.com/office/drawing/2014/main" id="{CD23F239-376C-4EE6-96FA-15A371879184}"/>
              </a:ext>
            </a:extLst>
          </p:cNvPr>
          <p:cNvSpPr/>
          <p:nvPr/>
        </p:nvSpPr>
        <p:spPr>
          <a:xfrm>
            <a:off x="-4230022" y="4318974"/>
            <a:ext cx="2943225" cy="95726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23592D-4F35-48A3-B390-1E17F820D571}"/>
              </a:ext>
            </a:extLst>
          </p:cNvPr>
          <p:cNvSpPr/>
          <p:nvPr/>
        </p:nvSpPr>
        <p:spPr>
          <a:xfrm>
            <a:off x="7345079" y="-688381"/>
            <a:ext cx="959359" cy="89080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89;p32">
            <a:extLst>
              <a:ext uri="{FF2B5EF4-FFF2-40B4-BE49-F238E27FC236}">
                <a16:creationId xmlns:a16="http://schemas.microsoft.com/office/drawing/2014/main" id="{3D52DD67-EC5E-4E39-A924-391A50A56E05}"/>
              </a:ext>
            </a:extLst>
          </p:cNvPr>
          <p:cNvSpPr txBox="1">
            <a:spLocks/>
          </p:cNvSpPr>
          <p:nvPr/>
        </p:nvSpPr>
        <p:spPr>
          <a:xfrm>
            <a:off x="8564026" y="2511681"/>
            <a:ext cx="3305332" cy="952022"/>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514350" indent="-514350">
              <a:spcAft>
                <a:spcPts val="1200"/>
              </a:spcAft>
              <a:buAutoNum type="arabicPeriod"/>
            </a:pPr>
            <a:r>
              <a:rPr lang="en-US" sz="4400" b="1" dirty="0">
                <a:latin typeface="UTM Facebook" panose="02040403050506020204" pitchFamily="18" charset="0"/>
              </a:rPr>
              <a:t>CON NGƯỜI LÀ MỤC TIÊU </a:t>
            </a:r>
          </a:p>
          <a:p>
            <a:pPr marL="0" indent="0">
              <a:spcAft>
                <a:spcPts val="1200"/>
              </a:spcAft>
            </a:pPr>
            <a:r>
              <a:rPr lang="en-US" sz="4400" b="1" dirty="0">
                <a:latin typeface="UTM Facebook" panose="02040403050506020204" pitchFamily="18" charset="0"/>
              </a:rPr>
              <a:t>CỦA CÁCH MẠNG</a:t>
            </a:r>
          </a:p>
        </p:txBody>
      </p:sp>
      <p:sp>
        <p:nvSpPr>
          <p:cNvPr id="8" name="Google Shape;198;p32">
            <a:extLst>
              <a:ext uri="{FF2B5EF4-FFF2-40B4-BE49-F238E27FC236}">
                <a16:creationId xmlns:a16="http://schemas.microsoft.com/office/drawing/2014/main" id="{42EE8F8F-C20B-4670-A307-86EE9E757EDE}"/>
              </a:ext>
            </a:extLst>
          </p:cNvPr>
          <p:cNvSpPr txBox="1">
            <a:spLocks/>
          </p:cNvSpPr>
          <p:nvPr/>
        </p:nvSpPr>
        <p:spPr>
          <a:xfrm>
            <a:off x="9516338" y="1871990"/>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endParaRPr lang="en" sz="5400" b="1" spc="300" dirty="0">
              <a:solidFill>
                <a:srgbClr val="EEEEEE"/>
              </a:solidFill>
              <a:latin typeface="UTM Facebook" panose="02040403050506020204" pitchFamily="18" charset="0"/>
            </a:endParaRPr>
          </a:p>
        </p:txBody>
      </p:sp>
      <p:sp>
        <p:nvSpPr>
          <p:cNvPr id="10" name="Google Shape;219;p35">
            <a:extLst>
              <a:ext uri="{FF2B5EF4-FFF2-40B4-BE49-F238E27FC236}">
                <a16:creationId xmlns:a16="http://schemas.microsoft.com/office/drawing/2014/main" id="{3F4CD055-1921-48F5-82F5-3A4D899AFF33}"/>
              </a:ext>
            </a:extLst>
          </p:cNvPr>
          <p:cNvSpPr txBox="1">
            <a:spLocks/>
          </p:cNvSpPr>
          <p:nvPr/>
        </p:nvSpPr>
        <p:spPr>
          <a:xfrm>
            <a:off x="367516" y="2715404"/>
            <a:ext cx="5971424" cy="54457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i="1">
                <a:solidFill>
                  <a:schemeClr val="bg1"/>
                </a:solidFill>
                <a:latin typeface="UTM Facebook" panose="02040403050506020204" pitchFamily="18" charset="0"/>
              </a:rPr>
              <a:t>1.   CON </a:t>
            </a:r>
            <a:r>
              <a:rPr lang="en-US" sz="1600" i="1" dirty="0">
                <a:solidFill>
                  <a:schemeClr val="bg1"/>
                </a:solidFill>
                <a:latin typeface="UTM Facebook" panose="02040403050506020204" pitchFamily="18" charset="0"/>
              </a:rPr>
              <a:t>NGƯỜI </a:t>
            </a:r>
            <a:r>
              <a:rPr lang="en-US" sz="1600" i="1">
                <a:solidFill>
                  <a:schemeClr val="bg1"/>
                </a:solidFill>
                <a:latin typeface="UTM Facebook" panose="02040403050506020204" pitchFamily="18" charset="0"/>
              </a:rPr>
              <a:t>LÀ MỤC TIÊU CỦA </a:t>
            </a:r>
            <a:r>
              <a:rPr lang="en-US" sz="1600" i="1" dirty="0">
                <a:solidFill>
                  <a:schemeClr val="bg1"/>
                </a:solidFill>
                <a:latin typeface="UTM Facebook" panose="02040403050506020204" pitchFamily="18" charset="0"/>
              </a:rPr>
              <a:t>CÁCH MẠNG</a:t>
            </a:r>
          </a:p>
        </p:txBody>
      </p:sp>
      <p:sp>
        <p:nvSpPr>
          <p:cNvPr id="11" name="Google Shape;219;p35">
            <a:extLst>
              <a:ext uri="{FF2B5EF4-FFF2-40B4-BE49-F238E27FC236}">
                <a16:creationId xmlns:a16="http://schemas.microsoft.com/office/drawing/2014/main" id="{1ADF8BFC-3E2E-4330-823D-DB4B5D64B774}"/>
              </a:ext>
            </a:extLst>
          </p:cNvPr>
          <p:cNvSpPr txBox="1">
            <a:spLocks/>
          </p:cNvSpPr>
          <p:nvPr/>
        </p:nvSpPr>
        <p:spPr>
          <a:xfrm>
            <a:off x="182239" y="3209954"/>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a:solidFill>
                  <a:schemeClr val="bg1"/>
                </a:solidFill>
                <a:latin typeface="UTM Facebook" panose="02040403050506020204" pitchFamily="18" charset="0"/>
              </a:rPr>
              <a:t>        </a:t>
            </a:r>
            <a:r>
              <a:rPr lang="en-US" sz="1600" i="1">
                <a:solidFill>
                  <a:schemeClr val="bg1"/>
                </a:solidFill>
                <a:latin typeface="UTM Facebook" panose="02040403050506020204" pitchFamily="18" charset="0"/>
              </a:rPr>
              <a:t>2</a:t>
            </a:r>
            <a:r>
              <a:rPr lang="en-US" sz="1600">
                <a:solidFill>
                  <a:schemeClr val="bg1"/>
                </a:solidFill>
                <a:latin typeface="UTM Facebook" panose="02040403050506020204" pitchFamily="18" charset="0"/>
              </a:rPr>
              <a:t>.   </a:t>
            </a:r>
            <a:r>
              <a:rPr lang="en-US" sz="1600" i="1">
                <a:solidFill>
                  <a:schemeClr val="bg1"/>
                </a:solidFill>
                <a:latin typeface="UTM Facebook" panose="02040403050506020204" pitchFamily="18" charset="0"/>
              </a:rPr>
              <a:t>CON </a:t>
            </a:r>
            <a:r>
              <a:rPr lang="en-US" sz="1600" i="1" dirty="0">
                <a:solidFill>
                  <a:schemeClr val="bg1"/>
                </a:solidFill>
                <a:latin typeface="UTM Facebook" panose="02040403050506020204" pitchFamily="18" charset="0"/>
              </a:rPr>
              <a:t>NGƯỜI LÀ ĐỘNG LỰC CỦA CÁCH MẠNG</a:t>
            </a:r>
          </a:p>
        </p:txBody>
      </p:sp>
    </p:spTree>
    <p:extLst>
      <p:ext uri="{BB962C8B-B14F-4D97-AF65-F5344CB8AC3E}">
        <p14:creationId xmlns:p14="http://schemas.microsoft.com/office/powerpoint/2010/main" val="115581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EB142-208D-4A06-A044-E6E20E751DC2}"/>
              </a:ext>
            </a:extLst>
          </p:cNvPr>
          <p:cNvSpPr>
            <a:spLocks noGrp="1"/>
          </p:cNvSpPr>
          <p:nvPr>
            <p:ph type="title" idx="2"/>
          </p:nvPr>
        </p:nvSpPr>
        <p:spPr>
          <a:xfrm>
            <a:off x="913183" y="1197116"/>
            <a:ext cx="5503126" cy="576600"/>
          </a:xfrm>
        </p:spPr>
        <p:txBody>
          <a:bodyPr/>
          <a:lstStyle/>
          <a:p>
            <a:pPr algn="just"/>
            <a:r>
              <a:rPr lang="en-US" sz="1600" b="0" dirty="0" err="1">
                <a:solidFill>
                  <a:srgbClr val="434343"/>
                </a:solidFill>
                <a:latin typeface="UTM Facebook" panose="02040403050506020204"/>
              </a:rPr>
              <a:t>Mọi</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chủ</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trương</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đường</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lối</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chính</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sách</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của</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Đảng</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Chính</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phủ</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đều</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vì</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lợi</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ích</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chính</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đáng</a:t>
            </a:r>
            <a:r>
              <a:rPr lang="en-US" sz="1600" b="0" dirty="0">
                <a:solidFill>
                  <a:srgbClr val="434343"/>
                </a:solidFill>
                <a:latin typeface="UTM Facebook" panose="02040403050506020204"/>
              </a:rPr>
              <a:t> </a:t>
            </a:r>
            <a:r>
              <a:rPr lang="en-US" sz="1600" b="0" dirty="0" err="1">
                <a:solidFill>
                  <a:srgbClr val="434343"/>
                </a:solidFill>
                <a:latin typeface="UTM Facebook" panose="02040403050506020204"/>
              </a:rPr>
              <a:t>của</a:t>
            </a:r>
            <a:r>
              <a:rPr lang="en-US" sz="1600" b="0" dirty="0">
                <a:solidFill>
                  <a:srgbClr val="434343"/>
                </a:solidFill>
                <a:latin typeface="UTM Facebook" panose="02040403050506020204"/>
              </a:rPr>
              <a:t> con </a:t>
            </a:r>
            <a:r>
              <a:rPr lang="en-US" sz="1600" b="0" dirty="0" err="1">
                <a:solidFill>
                  <a:srgbClr val="434343"/>
                </a:solidFill>
                <a:latin typeface="UTM Facebook" panose="02040403050506020204"/>
              </a:rPr>
              <a:t>người</a:t>
            </a:r>
            <a:r>
              <a:rPr lang="en-US" sz="1600" b="0" dirty="0">
                <a:solidFill>
                  <a:srgbClr val="434343"/>
                </a:solidFill>
                <a:latin typeface="UTM Facebook" panose="02040403050506020204"/>
              </a:rPr>
              <a:t>.</a:t>
            </a:r>
          </a:p>
        </p:txBody>
      </p:sp>
      <p:sp>
        <p:nvSpPr>
          <p:cNvPr id="16" name="Title 2">
            <a:extLst>
              <a:ext uri="{FF2B5EF4-FFF2-40B4-BE49-F238E27FC236}">
                <a16:creationId xmlns:a16="http://schemas.microsoft.com/office/drawing/2014/main" id="{EF71F283-71D4-45F0-9E13-13B004626BDD}"/>
              </a:ext>
            </a:extLst>
          </p:cNvPr>
          <p:cNvSpPr txBox="1">
            <a:spLocks/>
          </p:cNvSpPr>
          <p:nvPr/>
        </p:nvSpPr>
        <p:spPr>
          <a:xfrm>
            <a:off x="891482" y="1995150"/>
            <a:ext cx="5503126" cy="57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dirty="0" err="1">
                <a:latin typeface="UTM Facebook" panose="02040403050506020204"/>
              </a:rPr>
              <a:t>Hồ</a:t>
            </a:r>
            <a:r>
              <a:rPr lang="en-US" sz="1600" b="0" dirty="0">
                <a:latin typeface="UTM Facebook" panose="02040403050506020204"/>
              </a:rPr>
              <a:t> </a:t>
            </a:r>
            <a:r>
              <a:rPr lang="en-US" sz="1600" b="0" dirty="0" err="1">
                <a:latin typeface="UTM Facebook" panose="02040403050506020204"/>
              </a:rPr>
              <a:t>Chí</a:t>
            </a:r>
            <a:r>
              <a:rPr lang="en-US" sz="1600" b="0" dirty="0">
                <a:latin typeface="UTM Facebook" panose="02040403050506020204"/>
              </a:rPr>
              <a:t> Minh tin ở </a:t>
            </a:r>
            <a:r>
              <a:rPr lang="en-US" sz="1600" b="0" dirty="0" err="1">
                <a:latin typeface="UTM Facebook" panose="02040403050506020204"/>
              </a:rPr>
              <a:t>dân</a:t>
            </a:r>
            <a:r>
              <a:rPr lang="en-US" sz="1600" b="0" dirty="0">
                <a:latin typeface="UTM Facebook" panose="02040403050506020204"/>
              </a:rPr>
              <a:t> </a:t>
            </a:r>
            <a:r>
              <a:rPr lang="en-US" sz="1600" b="0" dirty="0" err="1">
                <a:latin typeface="UTM Facebook" panose="02040403050506020204"/>
              </a:rPr>
              <a:t>còn</a:t>
            </a:r>
            <a:r>
              <a:rPr lang="en-US" sz="1600" b="0" dirty="0">
                <a:latin typeface="UTM Facebook" panose="02040403050506020204"/>
              </a:rPr>
              <a:t> </a:t>
            </a:r>
            <a:r>
              <a:rPr lang="en-US" sz="1600" b="0" dirty="0" err="1">
                <a:latin typeface="UTM Facebook" panose="02040403050506020204"/>
              </a:rPr>
              <a:t>xuất</a:t>
            </a:r>
            <a:r>
              <a:rPr lang="en-US" sz="1600" b="0" dirty="0">
                <a:latin typeface="UTM Facebook" panose="02040403050506020204"/>
              </a:rPr>
              <a:t> </a:t>
            </a:r>
            <a:r>
              <a:rPr lang="en-US" sz="1600" b="0" dirty="0" err="1">
                <a:latin typeface="UTM Facebook" panose="02040403050506020204"/>
              </a:rPr>
              <a:t>phát</a:t>
            </a:r>
            <a:r>
              <a:rPr lang="en-US" sz="1600" b="0" dirty="0">
                <a:latin typeface="UTM Facebook" panose="02040403050506020204"/>
              </a:rPr>
              <a:t> </a:t>
            </a:r>
            <a:r>
              <a:rPr lang="en-US" sz="1600" b="0" dirty="0" err="1">
                <a:latin typeface="UTM Facebook" panose="02040403050506020204"/>
              </a:rPr>
              <a:t>từ</a:t>
            </a:r>
            <a:r>
              <a:rPr lang="en-US" sz="1600" b="0" dirty="0">
                <a:latin typeface="UTM Facebook" panose="02040403050506020204"/>
              </a:rPr>
              <a:t> </a:t>
            </a:r>
            <a:r>
              <a:rPr lang="en-US" sz="1600" b="0" dirty="0" err="1">
                <a:latin typeface="UTM Facebook" panose="02040403050506020204"/>
              </a:rPr>
              <a:t>niềm</a:t>
            </a:r>
            <a:r>
              <a:rPr lang="en-US" sz="1600" b="0" dirty="0">
                <a:latin typeface="UTM Facebook" panose="02040403050506020204"/>
              </a:rPr>
              <a:t> tin </a:t>
            </a:r>
            <a:r>
              <a:rPr lang="en-US" sz="1600" b="0" dirty="0" err="1">
                <a:latin typeface="UTM Facebook" panose="02040403050506020204"/>
              </a:rPr>
              <a:t>vào</a:t>
            </a:r>
            <a:r>
              <a:rPr lang="en-US" sz="1600" b="0" dirty="0">
                <a:latin typeface="UTM Facebook" panose="02040403050506020204"/>
              </a:rPr>
              <a:t> </a:t>
            </a:r>
            <a:r>
              <a:rPr lang="en-US" sz="1600" b="0" dirty="0" err="1">
                <a:latin typeface="UTM Facebook" panose="02040403050506020204"/>
              </a:rPr>
              <a:t>tình</a:t>
            </a:r>
            <a:r>
              <a:rPr lang="en-US" sz="1600" b="0" dirty="0">
                <a:latin typeface="UTM Facebook" panose="02040403050506020204"/>
              </a:rPr>
              <a:t> </a:t>
            </a:r>
            <a:r>
              <a:rPr lang="en-US" sz="1600" b="0" dirty="0" err="1">
                <a:latin typeface="UTM Facebook" panose="02040403050506020204"/>
              </a:rPr>
              <a:t>người</a:t>
            </a:r>
            <a:r>
              <a:rPr lang="en-US" sz="1600" b="0" dirty="0">
                <a:latin typeface="UTM Facebook" panose="02040403050506020204"/>
              </a:rPr>
              <a:t>.</a:t>
            </a:r>
          </a:p>
        </p:txBody>
      </p:sp>
      <p:sp>
        <p:nvSpPr>
          <p:cNvPr id="22" name="Google Shape;9137;p65">
            <a:extLst>
              <a:ext uri="{FF2B5EF4-FFF2-40B4-BE49-F238E27FC236}">
                <a16:creationId xmlns:a16="http://schemas.microsoft.com/office/drawing/2014/main" id="{893EDEAE-E040-472C-BED3-11F33D4D10AA}"/>
              </a:ext>
            </a:extLst>
          </p:cNvPr>
          <p:cNvSpPr/>
          <p:nvPr/>
        </p:nvSpPr>
        <p:spPr>
          <a:xfrm>
            <a:off x="569404" y="1250610"/>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23" name="Google Shape;9137;p65">
            <a:extLst>
              <a:ext uri="{FF2B5EF4-FFF2-40B4-BE49-F238E27FC236}">
                <a16:creationId xmlns:a16="http://schemas.microsoft.com/office/drawing/2014/main" id="{9A160C29-70AF-4AD4-99A6-E1B911E90A4B}"/>
              </a:ext>
            </a:extLst>
          </p:cNvPr>
          <p:cNvSpPr/>
          <p:nvPr/>
        </p:nvSpPr>
        <p:spPr>
          <a:xfrm>
            <a:off x="562411" y="2138454"/>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24" name="Rectangle 23">
            <a:extLst>
              <a:ext uri="{FF2B5EF4-FFF2-40B4-BE49-F238E27FC236}">
                <a16:creationId xmlns:a16="http://schemas.microsoft.com/office/drawing/2014/main" id="{CF04B223-2C76-47DA-8327-2D1BAECBC27A}"/>
              </a:ext>
            </a:extLst>
          </p:cNvPr>
          <p:cNvSpPr/>
          <p:nvPr/>
        </p:nvSpPr>
        <p:spPr>
          <a:xfrm>
            <a:off x="3914775" y="4186238"/>
            <a:ext cx="2943225" cy="95726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BA0D96-CDB6-4EB7-9346-053DEA1C69E3}"/>
              </a:ext>
            </a:extLst>
          </p:cNvPr>
          <p:cNvSpPr/>
          <p:nvPr/>
        </p:nvSpPr>
        <p:spPr>
          <a:xfrm>
            <a:off x="-5840" y="-416919"/>
            <a:ext cx="959359" cy="89080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9;p35">
            <a:extLst>
              <a:ext uri="{FF2B5EF4-FFF2-40B4-BE49-F238E27FC236}">
                <a16:creationId xmlns:a16="http://schemas.microsoft.com/office/drawing/2014/main" id="{73C75A67-6CF5-4471-9E23-D76E7840D455}"/>
              </a:ext>
            </a:extLst>
          </p:cNvPr>
          <p:cNvSpPr txBox="1">
            <a:spLocks/>
          </p:cNvSpPr>
          <p:nvPr/>
        </p:nvSpPr>
        <p:spPr>
          <a:xfrm>
            <a:off x="8763522" y="1085188"/>
            <a:ext cx="560086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800" b="1" dirty="0">
                <a:latin typeface="UTM Facebook" panose="02040403050506020204" pitchFamily="18" charset="0"/>
              </a:rPr>
              <a:t>1. QUAN ĐIỂM VỀ VAI </a:t>
            </a:r>
            <a:r>
              <a:rPr lang="en-US" sz="2800" b="1">
                <a:latin typeface="UTM Facebook" panose="02040403050506020204" pitchFamily="18" charset="0"/>
              </a:rPr>
              <a:t>TRÒ VÀ SỨC MẠNH CỦA </a:t>
            </a:r>
            <a:r>
              <a:rPr lang="en-US" sz="2800" b="1" dirty="0">
                <a:latin typeface="UTM Facebook" panose="02040403050506020204" pitchFamily="18" charset="0"/>
              </a:rPr>
              <a:t>ĐẠO ĐỨC CÁCH MẠNG</a:t>
            </a:r>
          </a:p>
        </p:txBody>
      </p:sp>
      <p:sp>
        <p:nvSpPr>
          <p:cNvPr id="14" name="Google Shape;9137;p65">
            <a:extLst>
              <a:ext uri="{FF2B5EF4-FFF2-40B4-BE49-F238E27FC236}">
                <a16:creationId xmlns:a16="http://schemas.microsoft.com/office/drawing/2014/main" id="{C71D8391-2EB0-43A3-85B4-CB8C86AFC4F3}"/>
              </a:ext>
            </a:extLst>
          </p:cNvPr>
          <p:cNvSpPr/>
          <p:nvPr/>
        </p:nvSpPr>
        <p:spPr>
          <a:xfrm>
            <a:off x="562411" y="3003700"/>
            <a:ext cx="350772" cy="35042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solidFill>
              <a:srgbClr val="434343"/>
            </a:solidFill>
          </a:ln>
        </p:spPr>
        <p:txBody>
          <a:bodyPr spcFirstLastPara="1" wrap="square" lIns="68569" tIns="68569" rIns="68569" bIns="68569" anchor="ctr" anchorCtr="0">
            <a:noAutofit/>
          </a:bodyPr>
          <a:lstStyle/>
          <a:p>
            <a:endParaRPr sz="1050"/>
          </a:p>
        </p:txBody>
      </p:sp>
      <p:sp>
        <p:nvSpPr>
          <p:cNvPr id="15" name="Title 2">
            <a:extLst>
              <a:ext uri="{FF2B5EF4-FFF2-40B4-BE49-F238E27FC236}">
                <a16:creationId xmlns:a16="http://schemas.microsoft.com/office/drawing/2014/main" id="{90C991BA-7F6C-4FA6-AFBE-82D904C99B0D}"/>
              </a:ext>
            </a:extLst>
          </p:cNvPr>
          <p:cNvSpPr txBox="1">
            <a:spLocks/>
          </p:cNvSpPr>
          <p:nvPr/>
        </p:nvSpPr>
        <p:spPr>
          <a:xfrm>
            <a:off x="953519" y="3003700"/>
            <a:ext cx="5503126" cy="57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dirty="0" err="1">
                <a:latin typeface="UTM Facebook" panose="02040403050506020204"/>
              </a:rPr>
              <a:t>Hồ</a:t>
            </a:r>
            <a:r>
              <a:rPr lang="en-US" sz="1600" b="0" dirty="0">
                <a:latin typeface="UTM Facebook" panose="02040403050506020204"/>
              </a:rPr>
              <a:t> </a:t>
            </a:r>
            <a:r>
              <a:rPr lang="en-US" sz="1600" b="0" dirty="0" err="1">
                <a:latin typeface="UTM Facebook" panose="02040403050506020204"/>
              </a:rPr>
              <a:t>Chí</a:t>
            </a:r>
            <a:r>
              <a:rPr lang="en-US" sz="1600" b="0" dirty="0">
                <a:latin typeface="UTM Facebook" panose="02040403050506020204"/>
              </a:rPr>
              <a:t> Minh </a:t>
            </a:r>
            <a:r>
              <a:rPr lang="en-US" sz="1600" b="0" dirty="0" err="1">
                <a:latin typeface="UTM Facebook" panose="02040403050506020204"/>
              </a:rPr>
              <a:t>có</a:t>
            </a:r>
            <a:r>
              <a:rPr lang="en-US" sz="1600" b="0" dirty="0">
                <a:latin typeface="UTM Facebook" panose="02040403050506020204"/>
              </a:rPr>
              <a:t> </a:t>
            </a:r>
            <a:r>
              <a:rPr lang="en-US" sz="1600" b="0" dirty="0" err="1">
                <a:latin typeface="UTM Facebook" panose="02040403050506020204"/>
              </a:rPr>
              <a:t>niềm</a:t>
            </a:r>
            <a:r>
              <a:rPr lang="en-US" sz="1600" b="0" dirty="0">
                <a:latin typeface="UTM Facebook" panose="02040403050506020204"/>
              </a:rPr>
              <a:t> tin </a:t>
            </a:r>
            <a:r>
              <a:rPr lang="en-US" sz="1600" b="0" dirty="0" err="1">
                <a:latin typeface="UTM Facebook" panose="02040403050506020204"/>
              </a:rPr>
              <a:t>mãnh</a:t>
            </a:r>
            <a:r>
              <a:rPr lang="en-US" sz="1600" b="0" dirty="0">
                <a:latin typeface="UTM Facebook" panose="02040403050506020204"/>
              </a:rPr>
              <a:t> </a:t>
            </a:r>
            <a:r>
              <a:rPr lang="en-US" sz="1600" b="0" dirty="0" err="1">
                <a:latin typeface="UTM Facebook" panose="02040403050506020204"/>
              </a:rPr>
              <a:t>liệt</a:t>
            </a:r>
            <a:r>
              <a:rPr lang="en-US" sz="1600" b="0" dirty="0">
                <a:latin typeface="UTM Facebook" panose="02040403050506020204"/>
              </a:rPr>
              <a:t> </a:t>
            </a:r>
            <a:r>
              <a:rPr lang="en-US" sz="1600" b="0" dirty="0" err="1">
                <a:latin typeface="UTM Facebook" panose="02040403050506020204"/>
              </a:rPr>
              <a:t>vào</a:t>
            </a:r>
            <a:r>
              <a:rPr lang="en-US" sz="1600" b="0" dirty="0">
                <a:latin typeface="UTM Facebook" panose="02040403050506020204"/>
              </a:rPr>
              <a:t> </a:t>
            </a:r>
            <a:r>
              <a:rPr lang="en-US" sz="1600" b="0" dirty="0" err="1">
                <a:latin typeface="UTM Facebook" panose="02040403050506020204"/>
              </a:rPr>
              <a:t>sức</a:t>
            </a:r>
            <a:r>
              <a:rPr lang="en-US" sz="1600" b="0" dirty="0">
                <a:latin typeface="UTM Facebook" panose="02040403050506020204"/>
              </a:rPr>
              <a:t> </a:t>
            </a:r>
            <a:r>
              <a:rPr lang="en-US" sz="1600" b="0" dirty="0" err="1">
                <a:latin typeface="UTM Facebook" panose="02040403050506020204"/>
              </a:rPr>
              <a:t>mạnh</a:t>
            </a:r>
            <a:r>
              <a:rPr lang="en-US" sz="1600" b="0" dirty="0">
                <a:latin typeface="UTM Facebook" panose="02040403050506020204"/>
              </a:rPr>
              <a:t> </a:t>
            </a:r>
            <a:r>
              <a:rPr lang="en-US" sz="1600" b="0" dirty="0" err="1">
                <a:latin typeface="UTM Facebook" panose="02040403050506020204"/>
              </a:rPr>
              <a:t>vĩ</a:t>
            </a:r>
            <a:r>
              <a:rPr lang="en-US" sz="1600" b="0" dirty="0">
                <a:latin typeface="UTM Facebook" panose="02040403050506020204"/>
              </a:rPr>
              <a:t> </a:t>
            </a:r>
            <a:r>
              <a:rPr lang="en-US" sz="1600" b="0" dirty="0" err="1">
                <a:latin typeface="UTM Facebook" panose="02040403050506020204"/>
              </a:rPr>
              <a:t>đại</a:t>
            </a:r>
            <a:r>
              <a:rPr lang="en-US" sz="1600" b="0" dirty="0">
                <a:latin typeface="UTM Facebook" panose="02040403050506020204"/>
              </a:rPr>
              <a:t> </a:t>
            </a:r>
            <a:r>
              <a:rPr lang="en-US" sz="1600" b="0" dirty="0" err="1">
                <a:latin typeface="UTM Facebook" panose="02040403050506020204"/>
              </a:rPr>
              <a:t>và</a:t>
            </a:r>
            <a:r>
              <a:rPr lang="en-US" sz="1600" b="0" dirty="0">
                <a:latin typeface="UTM Facebook" panose="02040403050506020204"/>
              </a:rPr>
              <a:t> </a:t>
            </a:r>
            <a:r>
              <a:rPr lang="en-US" sz="1600" b="0" dirty="0" err="1">
                <a:latin typeface="UTM Facebook" panose="02040403050506020204"/>
              </a:rPr>
              <a:t>năng</a:t>
            </a:r>
            <a:r>
              <a:rPr lang="en-US" sz="1600" b="0" dirty="0">
                <a:latin typeface="UTM Facebook" panose="02040403050506020204"/>
              </a:rPr>
              <a:t> </a:t>
            </a:r>
            <a:r>
              <a:rPr lang="en-US" sz="1600" b="0" dirty="0" err="1">
                <a:latin typeface="UTM Facebook" panose="02040403050506020204"/>
              </a:rPr>
              <a:t>lực</a:t>
            </a:r>
            <a:r>
              <a:rPr lang="en-US" sz="1600" b="0" dirty="0">
                <a:latin typeface="UTM Facebook" panose="02040403050506020204"/>
              </a:rPr>
              <a:t> </a:t>
            </a:r>
            <a:r>
              <a:rPr lang="en-US" sz="1600" b="0" dirty="0" err="1">
                <a:latin typeface="UTM Facebook" panose="02040403050506020204"/>
              </a:rPr>
              <a:t>sáng</a:t>
            </a:r>
            <a:r>
              <a:rPr lang="en-US" sz="1600" b="0" dirty="0">
                <a:latin typeface="UTM Facebook" panose="02040403050506020204"/>
              </a:rPr>
              <a:t> </a:t>
            </a:r>
            <a:r>
              <a:rPr lang="en-US" sz="1600" b="0" dirty="0" err="1">
                <a:latin typeface="UTM Facebook" panose="02040403050506020204"/>
              </a:rPr>
              <a:t>tạo</a:t>
            </a:r>
            <a:r>
              <a:rPr lang="en-US" sz="1600" b="0" dirty="0">
                <a:latin typeface="UTM Facebook" panose="02040403050506020204"/>
              </a:rPr>
              <a:t> </a:t>
            </a:r>
            <a:r>
              <a:rPr lang="en-US" sz="1600" b="0" dirty="0" err="1">
                <a:latin typeface="UTM Facebook" panose="02040403050506020204"/>
              </a:rPr>
              <a:t>của</a:t>
            </a:r>
            <a:r>
              <a:rPr lang="en-US" sz="1600" b="0" dirty="0">
                <a:latin typeface="UTM Facebook" panose="02040403050506020204"/>
              </a:rPr>
              <a:t> </a:t>
            </a:r>
            <a:r>
              <a:rPr lang="en-US" sz="1600" b="0" dirty="0" err="1">
                <a:latin typeface="UTM Facebook" panose="02040403050506020204"/>
              </a:rPr>
              <a:t>quần</a:t>
            </a:r>
            <a:r>
              <a:rPr lang="en-US" sz="1600" b="0" dirty="0">
                <a:latin typeface="UTM Facebook" panose="02040403050506020204"/>
              </a:rPr>
              <a:t> </a:t>
            </a:r>
            <a:r>
              <a:rPr lang="en-US" sz="1600" b="0" dirty="0" err="1">
                <a:latin typeface="UTM Facebook" panose="02040403050506020204"/>
              </a:rPr>
              <a:t>chúng</a:t>
            </a:r>
            <a:r>
              <a:rPr lang="en-US" sz="1600" b="0" dirty="0">
                <a:latin typeface="UTM Facebook" panose="02040403050506020204"/>
              </a:rPr>
              <a:t>.</a:t>
            </a:r>
          </a:p>
        </p:txBody>
      </p:sp>
      <p:sp>
        <p:nvSpPr>
          <p:cNvPr id="12" name="Google Shape;219;p35">
            <a:extLst>
              <a:ext uri="{FF2B5EF4-FFF2-40B4-BE49-F238E27FC236}">
                <a16:creationId xmlns:a16="http://schemas.microsoft.com/office/drawing/2014/main" id="{C2EAE029-0D1B-452F-B1D6-E4FE73B06216}"/>
              </a:ext>
            </a:extLst>
          </p:cNvPr>
          <p:cNvSpPr txBox="1">
            <a:spLocks/>
          </p:cNvSpPr>
          <p:nvPr/>
        </p:nvSpPr>
        <p:spPr>
          <a:xfrm>
            <a:off x="485221" y="526123"/>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a:solidFill>
                  <a:srgbClr val="434343"/>
                </a:solidFill>
                <a:latin typeface="UTM Facebook" panose="02040403050506020204" pitchFamily="18" charset="0"/>
              </a:rPr>
              <a:t>2.2.1. </a:t>
            </a:r>
            <a:r>
              <a:rPr lang="en-US" sz="1600" b="1" dirty="0">
                <a:solidFill>
                  <a:srgbClr val="434343"/>
                </a:solidFill>
                <a:latin typeface="UTM Facebook" panose="02040403050506020204" pitchFamily="18" charset="0"/>
              </a:rPr>
              <a:t>CON NGƯỜI </a:t>
            </a:r>
            <a:r>
              <a:rPr lang="en-US" sz="1600" b="1">
                <a:solidFill>
                  <a:srgbClr val="434343"/>
                </a:solidFill>
                <a:latin typeface="UTM Facebook" panose="02040403050506020204" pitchFamily="18" charset="0"/>
              </a:rPr>
              <a:t>LÀ MỤC TIÊU CỦA </a:t>
            </a:r>
            <a:r>
              <a:rPr lang="en-US" sz="1600" b="1" dirty="0">
                <a:solidFill>
                  <a:srgbClr val="434343"/>
                </a:solidFill>
                <a:latin typeface="UTM Facebook" panose="02040403050506020204" pitchFamily="18" charset="0"/>
              </a:rPr>
              <a:t>CÁCH MẠNG</a:t>
            </a:r>
          </a:p>
        </p:txBody>
      </p:sp>
    </p:spTree>
    <p:extLst>
      <p:ext uri="{BB962C8B-B14F-4D97-AF65-F5344CB8AC3E}">
        <p14:creationId xmlns:p14="http://schemas.microsoft.com/office/powerpoint/2010/main" val="394655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2" grpId="0" animBg="1"/>
      <p:bldP spid="23"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2677130" y="3700460"/>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444886" y="383231"/>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1600" b="1">
                <a:solidFill>
                  <a:srgbClr val="434343"/>
                </a:solidFill>
                <a:latin typeface="UTM Facebook" panose="02040403050506020204" pitchFamily="18" charset="0"/>
              </a:rPr>
              <a:t>2.2.2</a:t>
            </a:r>
            <a:r>
              <a:rPr lang="en-US" sz="1600" b="1" dirty="0">
                <a:solidFill>
                  <a:srgbClr val="434343"/>
                </a:solidFill>
                <a:latin typeface="UTM Facebook" panose="02040403050506020204" pitchFamily="18" charset="0"/>
              </a:rPr>
              <a:t>. CON NGƯỜI LÀ ĐỘNG LỰC CỦA CÁCH MẠNG</a:t>
            </a:r>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977326" y="1443702"/>
            <a:ext cx="5503126" cy="4039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vi-VN" sz="1600" b="0" dirty="0">
                <a:solidFill>
                  <a:srgbClr val="434343"/>
                </a:solidFill>
                <a:latin typeface="UTM Facebook" panose="02040403050506020204"/>
              </a:rPr>
              <a:t>Con người là động lực của cách mạng được nhìn nhận trên phạm vi cả nước, toàn thể đồng bào, song trước hết là ở giai cấp công nhân và nông dân.</a:t>
            </a:r>
            <a:endParaRPr lang="en-US" sz="1600" b="0" dirty="0">
              <a:solidFill>
                <a:srgbClr val="434343"/>
              </a:solidFill>
              <a:latin typeface="UTM Facebook" panose="02040403050506020204"/>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6307818" y="1973174"/>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6042441" y="2183752"/>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9E83290-FA8E-4CBC-AC2C-28775F2A0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16" t="971" r="9431"/>
          <a:stretch>
            <a:fillRect/>
          </a:stretch>
        </p:blipFill>
        <p:spPr bwMode="auto">
          <a:xfrm>
            <a:off x="3428990" y="21447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37" name="Heptagon 36">
            <a:extLst>
              <a:ext uri="{FF2B5EF4-FFF2-40B4-BE49-F238E27FC236}">
                <a16:creationId xmlns:a16="http://schemas.microsoft.com/office/drawing/2014/main" id="{10149CD1-57DA-4EE6-A26B-164FECC0DF5F}"/>
              </a:ext>
            </a:extLst>
          </p:cNvPr>
          <p:cNvSpPr/>
          <p:nvPr/>
        </p:nvSpPr>
        <p:spPr>
          <a:xfrm rot="20015640">
            <a:off x="3694507" y="1923350"/>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4810519" y="223869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2831539" y="3403148"/>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3485315" y="3374926"/>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
            <a:extLst>
              <a:ext uri="{FF2B5EF4-FFF2-40B4-BE49-F238E27FC236}">
                <a16:creationId xmlns:a16="http://schemas.microsoft.com/office/drawing/2014/main" id="{5E3BBACB-FA57-4477-8671-14DFF95F3675}"/>
              </a:ext>
            </a:extLst>
          </p:cNvPr>
          <p:cNvSpPr txBox="1">
            <a:spLocks/>
          </p:cNvSpPr>
          <p:nvPr/>
        </p:nvSpPr>
        <p:spPr>
          <a:xfrm>
            <a:off x="960502" y="2122812"/>
            <a:ext cx="2527531" cy="1143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vi-VN" sz="1600" b="0" dirty="0">
                <a:solidFill>
                  <a:srgbClr val="434343"/>
                </a:solidFill>
                <a:latin typeface="UTM Facebook" panose="02040403050506020204"/>
              </a:rPr>
              <a:t>Con người là động lực chỉ có thể thực hiện được khi hoạt động có tổ chức, có lãnh đạo</a:t>
            </a:r>
            <a:r>
              <a:rPr lang="vi-VN" sz="1600" b="0">
                <a:solidFill>
                  <a:srgbClr val="434343"/>
                </a:solidFill>
                <a:latin typeface="UTM Facebook" panose="02040403050506020204"/>
              </a:rPr>
              <a:t>. </a:t>
            </a:r>
            <a:endParaRPr lang="en-US" sz="1600" b="0" dirty="0">
              <a:solidFill>
                <a:srgbClr val="434343"/>
              </a:solidFill>
              <a:latin typeface="UTM Facebook" panose="02040403050506020204"/>
            </a:endParaRPr>
          </a:p>
        </p:txBody>
      </p:sp>
      <p:grpSp>
        <p:nvGrpSpPr>
          <p:cNvPr id="17" name="Google Shape;1035;p89">
            <a:extLst>
              <a:ext uri="{FF2B5EF4-FFF2-40B4-BE49-F238E27FC236}">
                <a16:creationId xmlns:a16="http://schemas.microsoft.com/office/drawing/2014/main" id="{DE18670E-3E95-4AF4-A22C-3DFC22FF15F5}"/>
              </a:ext>
            </a:extLst>
          </p:cNvPr>
          <p:cNvGrpSpPr/>
          <p:nvPr/>
        </p:nvGrpSpPr>
        <p:grpSpPr>
          <a:xfrm>
            <a:off x="469684" y="2255786"/>
            <a:ext cx="397308" cy="338128"/>
            <a:chOff x="4669402" y="3574410"/>
            <a:chExt cx="397308" cy="338128"/>
          </a:xfrm>
        </p:grpSpPr>
        <p:sp>
          <p:nvSpPr>
            <p:cNvPr id="18" name="Google Shape;1036;p89">
              <a:extLst>
                <a:ext uri="{FF2B5EF4-FFF2-40B4-BE49-F238E27FC236}">
                  <a16:creationId xmlns:a16="http://schemas.microsoft.com/office/drawing/2014/main" id="{B6C28A89-B438-49EB-AC02-BBCCA80DA46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7;p89">
              <a:extLst>
                <a:ext uri="{FF2B5EF4-FFF2-40B4-BE49-F238E27FC236}">
                  <a16:creationId xmlns:a16="http://schemas.microsoft.com/office/drawing/2014/main" id="{CCC03B74-C9BC-4954-90E5-A1A00F754697}"/>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8;p89">
              <a:extLst>
                <a:ext uri="{FF2B5EF4-FFF2-40B4-BE49-F238E27FC236}">
                  <a16:creationId xmlns:a16="http://schemas.microsoft.com/office/drawing/2014/main" id="{798D0105-86EC-476F-9E58-AE017437D000}"/>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9;p89">
              <a:extLst>
                <a:ext uri="{FF2B5EF4-FFF2-40B4-BE49-F238E27FC236}">
                  <a16:creationId xmlns:a16="http://schemas.microsoft.com/office/drawing/2014/main" id="{0E3E5C5A-0F1E-420E-BBAB-2C73266915C2}"/>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0;p89">
              <a:extLst>
                <a:ext uri="{FF2B5EF4-FFF2-40B4-BE49-F238E27FC236}">
                  <a16:creationId xmlns:a16="http://schemas.microsoft.com/office/drawing/2014/main" id="{E90B76A8-E631-4182-9511-E7038B19C3CA}"/>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035;p89">
            <a:extLst>
              <a:ext uri="{FF2B5EF4-FFF2-40B4-BE49-F238E27FC236}">
                <a16:creationId xmlns:a16="http://schemas.microsoft.com/office/drawing/2014/main" id="{A06B01E7-206A-457F-81C1-13E43210BBBF}"/>
              </a:ext>
            </a:extLst>
          </p:cNvPr>
          <p:cNvGrpSpPr/>
          <p:nvPr/>
        </p:nvGrpSpPr>
        <p:grpSpPr>
          <a:xfrm>
            <a:off x="456636" y="1105574"/>
            <a:ext cx="397308" cy="338128"/>
            <a:chOff x="4669402" y="3574410"/>
            <a:chExt cx="397308" cy="338128"/>
          </a:xfrm>
        </p:grpSpPr>
        <p:sp>
          <p:nvSpPr>
            <p:cNvPr id="49" name="Google Shape;1036;p89">
              <a:extLst>
                <a:ext uri="{FF2B5EF4-FFF2-40B4-BE49-F238E27FC236}">
                  <a16:creationId xmlns:a16="http://schemas.microsoft.com/office/drawing/2014/main" id="{5A999343-199F-4D66-BBF9-B46CF7B00110}"/>
                </a:ext>
              </a:extLst>
            </p:cNvPr>
            <p:cNvSpPr/>
            <p:nvPr/>
          </p:nvSpPr>
          <p:spPr>
            <a:xfrm>
              <a:off x="4669402" y="3574410"/>
              <a:ext cx="371213" cy="338128"/>
            </a:xfrm>
            <a:custGeom>
              <a:avLst/>
              <a:gdLst/>
              <a:ahLst/>
              <a:cxnLst/>
              <a:rect l="l" t="t" r="r" b="b"/>
              <a:pathLst>
                <a:path w="15248" h="13889" extrusionOk="0">
                  <a:moveTo>
                    <a:pt x="13793" y="471"/>
                  </a:moveTo>
                  <a:cubicBezTo>
                    <a:pt x="14010" y="471"/>
                    <a:pt x="14228" y="553"/>
                    <a:pt x="14400" y="719"/>
                  </a:cubicBezTo>
                  <a:cubicBezTo>
                    <a:pt x="14731" y="1050"/>
                    <a:pt x="14731" y="1592"/>
                    <a:pt x="14400" y="1923"/>
                  </a:cubicBezTo>
                  <a:lnTo>
                    <a:pt x="14307" y="2016"/>
                  </a:lnTo>
                  <a:lnTo>
                    <a:pt x="13103" y="811"/>
                  </a:lnTo>
                  <a:lnTo>
                    <a:pt x="13196" y="719"/>
                  </a:lnTo>
                  <a:cubicBezTo>
                    <a:pt x="13361" y="553"/>
                    <a:pt x="13576" y="471"/>
                    <a:pt x="13793" y="471"/>
                  </a:cubicBezTo>
                  <a:close/>
                  <a:moveTo>
                    <a:pt x="12759" y="1155"/>
                  </a:moveTo>
                  <a:lnTo>
                    <a:pt x="13963" y="2360"/>
                  </a:lnTo>
                  <a:lnTo>
                    <a:pt x="13857" y="2453"/>
                  </a:lnTo>
                  <a:lnTo>
                    <a:pt x="12653" y="1248"/>
                  </a:lnTo>
                  <a:lnTo>
                    <a:pt x="12759" y="1155"/>
                  </a:lnTo>
                  <a:close/>
                  <a:moveTo>
                    <a:pt x="12322" y="1579"/>
                  </a:moveTo>
                  <a:lnTo>
                    <a:pt x="13527" y="2783"/>
                  </a:lnTo>
                  <a:lnTo>
                    <a:pt x="12203" y="4107"/>
                  </a:lnTo>
                  <a:lnTo>
                    <a:pt x="10999" y="2903"/>
                  </a:lnTo>
                  <a:lnTo>
                    <a:pt x="12322" y="1579"/>
                  </a:lnTo>
                  <a:close/>
                  <a:moveTo>
                    <a:pt x="10668" y="3247"/>
                  </a:moveTo>
                  <a:lnTo>
                    <a:pt x="11872" y="4438"/>
                  </a:lnTo>
                  <a:lnTo>
                    <a:pt x="11462" y="4848"/>
                  </a:lnTo>
                  <a:lnTo>
                    <a:pt x="10257" y="3644"/>
                  </a:lnTo>
                  <a:lnTo>
                    <a:pt x="10668" y="3247"/>
                  </a:lnTo>
                  <a:close/>
                  <a:moveTo>
                    <a:pt x="11250" y="798"/>
                  </a:moveTo>
                  <a:cubicBezTo>
                    <a:pt x="11419" y="798"/>
                    <a:pt x="11588" y="864"/>
                    <a:pt x="11713" y="997"/>
                  </a:cubicBezTo>
                  <a:lnTo>
                    <a:pt x="11978" y="1261"/>
                  </a:lnTo>
                  <a:lnTo>
                    <a:pt x="11515" y="1738"/>
                  </a:lnTo>
                  <a:cubicBezTo>
                    <a:pt x="11338" y="1639"/>
                    <a:pt x="11145" y="1591"/>
                    <a:pt x="10954" y="1591"/>
                  </a:cubicBezTo>
                  <a:cubicBezTo>
                    <a:pt x="10657" y="1591"/>
                    <a:pt x="10364" y="1706"/>
                    <a:pt x="10138" y="1923"/>
                  </a:cubicBezTo>
                  <a:lnTo>
                    <a:pt x="10138" y="1910"/>
                  </a:lnTo>
                  <a:lnTo>
                    <a:pt x="7703" y="4372"/>
                  </a:lnTo>
                  <a:cubicBezTo>
                    <a:pt x="7610" y="4464"/>
                    <a:pt x="7610" y="4610"/>
                    <a:pt x="7703" y="4703"/>
                  </a:cubicBezTo>
                  <a:lnTo>
                    <a:pt x="7491" y="4914"/>
                  </a:lnTo>
                  <a:cubicBezTo>
                    <a:pt x="7452" y="4954"/>
                    <a:pt x="7385" y="4980"/>
                    <a:pt x="7332" y="4980"/>
                  </a:cubicBezTo>
                  <a:cubicBezTo>
                    <a:pt x="7266" y="4980"/>
                    <a:pt x="7213" y="4954"/>
                    <a:pt x="7174" y="4914"/>
                  </a:cubicBezTo>
                  <a:cubicBezTo>
                    <a:pt x="7134" y="4875"/>
                    <a:pt x="7107" y="4822"/>
                    <a:pt x="7107" y="4755"/>
                  </a:cubicBezTo>
                  <a:cubicBezTo>
                    <a:pt x="7107" y="4703"/>
                    <a:pt x="7134" y="4650"/>
                    <a:pt x="7174" y="4610"/>
                  </a:cubicBezTo>
                  <a:lnTo>
                    <a:pt x="10787" y="997"/>
                  </a:lnTo>
                  <a:cubicBezTo>
                    <a:pt x="10913" y="864"/>
                    <a:pt x="11081" y="798"/>
                    <a:pt x="11250" y="798"/>
                  </a:cubicBezTo>
                  <a:close/>
                  <a:moveTo>
                    <a:pt x="5572" y="8342"/>
                  </a:moveTo>
                  <a:lnTo>
                    <a:pt x="6777" y="9547"/>
                  </a:lnTo>
                  <a:lnTo>
                    <a:pt x="6684" y="9639"/>
                  </a:lnTo>
                  <a:lnTo>
                    <a:pt x="5480" y="8435"/>
                  </a:lnTo>
                  <a:lnTo>
                    <a:pt x="5572" y="8342"/>
                  </a:lnTo>
                  <a:close/>
                  <a:moveTo>
                    <a:pt x="5135" y="8779"/>
                  </a:moveTo>
                  <a:lnTo>
                    <a:pt x="6340" y="9983"/>
                  </a:lnTo>
                  <a:lnTo>
                    <a:pt x="5943" y="10380"/>
                  </a:lnTo>
                  <a:lnTo>
                    <a:pt x="4738" y="9176"/>
                  </a:lnTo>
                  <a:lnTo>
                    <a:pt x="5135" y="8779"/>
                  </a:lnTo>
                  <a:close/>
                  <a:moveTo>
                    <a:pt x="4474" y="9586"/>
                  </a:moveTo>
                  <a:lnTo>
                    <a:pt x="5546" y="10645"/>
                  </a:lnTo>
                  <a:lnTo>
                    <a:pt x="4328" y="11227"/>
                  </a:lnTo>
                  <a:lnTo>
                    <a:pt x="3891" y="10804"/>
                  </a:lnTo>
                  <a:lnTo>
                    <a:pt x="4474" y="9586"/>
                  </a:lnTo>
                  <a:close/>
                  <a:moveTo>
                    <a:pt x="3706" y="11294"/>
                  </a:moveTo>
                  <a:lnTo>
                    <a:pt x="3838" y="11426"/>
                  </a:lnTo>
                  <a:cubicBezTo>
                    <a:pt x="3759" y="11479"/>
                    <a:pt x="3653" y="11532"/>
                    <a:pt x="3560" y="11558"/>
                  </a:cubicBezTo>
                  <a:cubicBezTo>
                    <a:pt x="3600" y="11466"/>
                    <a:pt x="3640" y="11373"/>
                    <a:pt x="3706" y="11294"/>
                  </a:cubicBezTo>
                  <a:close/>
                  <a:moveTo>
                    <a:pt x="13791" y="1"/>
                  </a:moveTo>
                  <a:cubicBezTo>
                    <a:pt x="13450" y="1"/>
                    <a:pt x="13110" y="130"/>
                    <a:pt x="12852" y="388"/>
                  </a:cubicBezTo>
                  <a:lnTo>
                    <a:pt x="12322" y="917"/>
                  </a:lnTo>
                  <a:lnTo>
                    <a:pt x="12057" y="653"/>
                  </a:lnTo>
                  <a:cubicBezTo>
                    <a:pt x="11832" y="428"/>
                    <a:pt x="11541" y="315"/>
                    <a:pt x="11250" y="315"/>
                  </a:cubicBezTo>
                  <a:cubicBezTo>
                    <a:pt x="10959" y="315"/>
                    <a:pt x="10668" y="428"/>
                    <a:pt x="10443" y="653"/>
                  </a:cubicBezTo>
                  <a:lnTo>
                    <a:pt x="6843" y="4266"/>
                  </a:lnTo>
                  <a:cubicBezTo>
                    <a:pt x="6335" y="4774"/>
                    <a:pt x="6802" y="5477"/>
                    <a:pt x="7345" y="5477"/>
                  </a:cubicBezTo>
                  <a:cubicBezTo>
                    <a:pt x="7510" y="5477"/>
                    <a:pt x="7682" y="5412"/>
                    <a:pt x="7835" y="5258"/>
                  </a:cubicBezTo>
                  <a:lnTo>
                    <a:pt x="8047" y="5047"/>
                  </a:lnTo>
                  <a:cubicBezTo>
                    <a:pt x="8166" y="4928"/>
                    <a:pt x="8206" y="4742"/>
                    <a:pt x="8166" y="4583"/>
                  </a:cubicBezTo>
                  <a:lnTo>
                    <a:pt x="10482" y="2267"/>
                  </a:lnTo>
                  <a:cubicBezTo>
                    <a:pt x="10606" y="2144"/>
                    <a:pt x="10770" y="2075"/>
                    <a:pt x="10940" y="2075"/>
                  </a:cubicBezTo>
                  <a:cubicBezTo>
                    <a:pt x="11008" y="2075"/>
                    <a:pt x="11077" y="2086"/>
                    <a:pt x="11144" y="2108"/>
                  </a:cubicBezTo>
                  <a:lnTo>
                    <a:pt x="5400" y="7853"/>
                  </a:lnTo>
                  <a:lnTo>
                    <a:pt x="4977" y="8276"/>
                  </a:lnTo>
                  <a:lnTo>
                    <a:pt x="4235" y="9004"/>
                  </a:lnTo>
                  <a:cubicBezTo>
                    <a:pt x="4222" y="9030"/>
                    <a:pt x="4209" y="9044"/>
                    <a:pt x="4196" y="9070"/>
                  </a:cubicBezTo>
                  <a:lnTo>
                    <a:pt x="3706" y="10089"/>
                  </a:lnTo>
                  <a:lnTo>
                    <a:pt x="238" y="10089"/>
                  </a:lnTo>
                  <a:cubicBezTo>
                    <a:pt x="106" y="10089"/>
                    <a:pt x="0" y="10195"/>
                    <a:pt x="0" y="10327"/>
                  </a:cubicBezTo>
                  <a:lnTo>
                    <a:pt x="0" y="13650"/>
                  </a:lnTo>
                  <a:cubicBezTo>
                    <a:pt x="0" y="13782"/>
                    <a:pt x="106" y="13888"/>
                    <a:pt x="238" y="13888"/>
                  </a:cubicBezTo>
                  <a:lnTo>
                    <a:pt x="2952" y="13888"/>
                  </a:lnTo>
                  <a:cubicBezTo>
                    <a:pt x="2960" y="13888"/>
                    <a:pt x="2968" y="13889"/>
                    <a:pt x="2976" y="13889"/>
                  </a:cubicBezTo>
                  <a:cubicBezTo>
                    <a:pt x="3288" y="13889"/>
                    <a:pt x="3288" y="13410"/>
                    <a:pt x="2976" y="13410"/>
                  </a:cubicBezTo>
                  <a:cubicBezTo>
                    <a:pt x="2968" y="13410"/>
                    <a:pt x="2960" y="13411"/>
                    <a:pt x="2952" y="13411"/>
                  </a:cubicBezTo>
                  <a:lnTo>
                    <a:pt x="490" y="13411"/>
                  </a:lnTo>
                  <a:lnTo>
                    <a:pt x="490" y="10566"/>
                  </a:lnTo>
                  <a:lnTo>
                    <a:pt x="3481" y="10566"/>
                  </a:lnTo>
                  <a:lnTo>
                    <a:pt x="3402" y="10751"/>
                  </a:lnTo>
                  <a:cubicBezTo>
                    <a:pt x="3375" y="10804"/>
                    <a:pt x="3362" y="10857"/>
                    <a:pt x="3388" y="10910"/>
                  </a:cubicBezTo>
                  <a:cubicBezTo>
                    <a:pt x="3057" y="11347"/>
                    <a:pt x="2991" y="11717"/>
                    <a:pt x="3203" y="11929"/>
                  </a:cubicBezTo>
                  <a:cubicBezTo>
                    <a:pt x="3282" y="12008"/>
                    <a:pt x="3388" y="12048"/>
                    <a:pt x="3507" y="12048"/>
                  </a:cubicBezTo>
                  <a:cubicBezTo>
                    <a:pt x="3759" y="12022"/>
                    <a:pt x="4010" y="11916"/>
                    <a:pt x="4209" y="11744"/>
                  </a:cubicBezTo>
                  <a:cubicBezTo>
                    <a:pt x="4235" y="11757"/>
                    <a:pt x="4262" y="11757"/>
                    <a:pt x="4275" y="11757"/>
                  </a:cubicBezTo>
                  <a:cubicBezTo>
                    <a:pt x="4315" y="11757"/>
                    <a:pt x="4355" y="11744"/>
                    <a:pt x="4381" y="11730"/>
                  </a:cubicBezTo>
                  <a:lnTo>
                    <a:pt x="6062" y="10923"/>
                  </a:lnTo>
                  <a:cubicBezTo>
                    <a:pt x="6088" y="10910"/>
                    <a:pt x="6102" y="10897"/>
                    <a:pt x="6128" y="10883"/>
                  </a:cubicBezTo>
                  <a:lnTo>
                    <a:pt x="6459" y="10552"/>
                  </a:lnTo>
                  <a:lnTo>
                    <a:pt x="14334" y="10552"/>
                  </a:lnTo>
                  <a:cubicBezTo>
                    <a:pt x="14342" y="10553"/>
                    <a:pt x="14351" y="10553"/>
                    <a:pt x="14359" y="10553"/>
                  </a:cubicBezTo>
                  <a:cubicBezTo>
                    <a:pt x="14670" y="10553"/>
                    <a:pt x="14670" y="10075"/>
                    <a:pt x="14359" y="10075"/>
                  </a:cubicBezTo>
                  <a:cubicBezTo>
                    <a:pt x="14351" y="10075"/>
                    <a:pt x="14342" y="10075"/>
                    <a:pt x="14334" y="10076"/>
                  </a:cubicBezTo>
                  <a:lnTo>
                    <a:pt x="6935" y="10076"/>
                  </a:lnTo>
                  <a:lnTo>
                    <a:pt x="7293" y="9719"/>
                  </a:lnTo>
                  <a:lnTo>
                    <a:pt x="9397" y="7601"/>
                  </a:lnTo>
                  <a:cubicBezTo>
                    <a:pt x="9524" y="7432"/>
                    <a:pt x="9380" y="7228"/>
                    <a:pt x="9202" y="7228"/>
                  </a:cubicBezTo>
                  <a:cubicBezTo>
                    <a:pt x="9158" y="7228"/>
                    <a:pt x="9111" y="7241"/>
                    <a:pt x="9066" y="7270"/>
                  </a:cubicBezTo>
                  <a:lnTo>
                    <a:pt x="7107" y="9216"/>
                  </a:lnTo>
                  <a:lnTo>
                    <a:pt x="5903" y="8011"/>
                  </a:lnTo>
                  <a:lnTo>
                    <a:pt x="9927" y="4001"/>
                  </a:lnTo>
                  <a:lnTo>
                    <a:pt x="11131" y="5192"/>
                  </a:lnTo>
                  <a:lnTo>
                    <a:pt x="9807" y="6516"/>
                  </a:lnTo>
                  <a:cubicBezTo>
                    <a:pt x="9715" y="6608"/>
                    <a:pt x="9715" y="6754"/>
                    <a:pt x="9807" y="6847"/>
                  </a:cubicBezTo>
                  <a:lnTo>
                    <a:pt x="9807" y="6860"/>
                  </a:lnTo>
                  <a:cubicBezTo>
                    <a:pt x="9854" y="6900"/>
                    <a:pt x="9913" y="6919"/>
                    <a:pt x="9973" y="6919"/>
                  </a:cubicBezTo>
                  <a:cubicBezTo>
                    <a:pt x="10032" y="6919"/>
                    <a:pt x="10092" y="6900"/>
                    <a:pt x="10138" y="6860"/>
                  </a:cubicBezTo>
                  <a:lnTo>
                    <a:pt x="14731" y="2267"/>
                  </a:lnTo>
                  <a:cubicBezTo>
                    <a:pt x="15247" y="1751"/>
                    <a:pt x="15247" y="904"/>
                    <a:pt x="14731" y="388"/>
                  </a:cubicBezTo>
                  <a:cubicBezTo>
                    <a:pt x="14473" y="130"/>
                    <a:pt x="14132" y="1"/>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7;p89">
              <a:extLst>
                <a:ext uri="{FF2B5EF4-FFF2-40B4-BE49-F238E27FC236}">
                  <a16:creationId xmlns:a16="http://schemas.microsoft.com/office/drawing/2014/main" id="{FD047039-A9D1-43EA-98FD-85DED6FDE0A3}"/>
                </a:ext>
              </a:extLst>
            </p:cNvPr>
            <p:cNvSpPr/>
            <p:nvPr/>
          </p:nvSpPr>
          <p:spPr>
            <a:xfrm>
              <a:off x="4760256" y="3820021"/>
              <a:ext cx="306455" cy="92487"/>
            </a:xfrm>
            <a:custGeom>
              <a:avLst/>
              <a:gdLst/>
              <a:ahLst/>
              <a:cxnLst/>
              <a:rect l="l" t="t" r="r" b="b"/>
              <a:pathLst>
                <a:path w="12588" h="3799" extrusionOk="0">
                  <a:moveTo>
                    <a:pt x="11661" y="0"/>
                  </a:moveTo>
                  <a:cubicBezTo>
                    <a:pt x="11370" y="13"/>
                    <a:pt x="11370" y="450"/>
                    <a:pt x="11661" y="477"/>
                  </a:cubicBezTo>
                  <a:lnTo>
                    <a:pt x="12111" y="477"/>
                  </a:lnTo>
                  <a:lnTo>
                    <a:pt x="12111" y="3322"/>
                  </a:lnTo>
                  <a:lnTo>
                    <a:pt x="292" y="3322"/>
                  </a:lnTo>
                  <a:cubicBezTo>
                    <a:pt x="0" y="3349"/>
                    <a:pt x="0" y="3772"/>
                    <a:pt x="292" y="3799"/>
                  </a:cubicBezTo>
                  <a:lnTo>
                    <a:pt x="12349" y="3799"/>
                  </a:lnTo>
                  <a:cubicBezTo>
                    <a:pt x="12481" y="3799"/>
                    <a:pt x="12587" y="3693"/>
                    <a:pt x="12587" y="3561"/>
                  </a:cubicBezTo>
                  <a:lnTo>
                    <a:pt x="12587" y="238"/>
                  </a:lnTo>
                  <a:cubicBezTo>
                    <a:pt x="12587" y="106"/>
                    <a:pt x="12481" y="0"/>
                    <a:pt x="12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8;p89">
              <a:extLst>
                <a:ext uri="{FF2B5EF4-FFF2-40B4-BE49-F238E27FC236}">
                  <a16:creationId xmlns:a16="http://schemas.microsoft.com/office/drawing/2014/main" id="{68DDE2E5-B1DB-4CA8-A0B5-83D5E4D33B08}"/>
                </a:ext>
              </a:extLst>
            </p:cNvPr>
            <p:cNvSpPr/>
            <p:nvPr/>
          </p:nvSpPr>
          <p:spPr>
            <a:xfrm>
              <a:off x="4724810" y="3877376"/>
              <a:ext cx="231058" cy="11929"/>
            </a:xfrm>
            <a:custGeom>
              <a:avLst/>
              <a:gdLst/>
              <a:ahLst/>
              <a:cxnLst/>
              <a:rect l="l" t="t" r="r" b="b"/>
              <a:pathLst>
                <a:path w="9491" h="490" extrusionOk="0">
                  <a:moveTo>
                    <a:pt x="292" y="0"/>
                  </a:moveTo>
                  <a:cubicBezTo>
                    <a:pt x="1" y="27"/>
                    <a:pt x="1" y="463"/>
                    <a:pt x="292" y="490"/>
                  </a:cubicBezTo>
                  <a:lnTo>
                    <a:pt x="9199" y="490"/>
                  </a:lnTo>
                  <a:cubicBezTo>
                    <a:pt x="9490" y="463"/>
                    <a:pt x="9490" y="27"/>
                    <a:pt x="9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9;p89">
              <a:extLst>
                <a:ext uri="{FF2B5EF4-FFF2-40B4-BE49-F238E27FC236}">
                  <a16:creationId xmlns:a16="http://schemas.microsoft.com/office/drawing/2014/main" id="{6DE934F5-B806-469C-86BF-FF0CC8EA75B7}"/>
                </a:ext>
              </a:extLst>
            </p:cNvPr>
            <p:cNvSpPr/>
            <p:nvPr/>
          </p:nvSpPr>
          <p:spPr>
            <a:xfrm>
              <a:off x="4815542" y="3854785"/>
              <a:ext cx="195734" cy="11686"/>
            </a:xfrm>
            <a:custGeom>
              <a:avLst/>
              <a:gdLst/>
              <a:ahLst/>
              <a:cxnLst/>
              <a:rect l="l" t="t" r="r" b="b"/>
              <a:pathLst>
                <a:path w="8040" h="480" extrusionOk="0">
                  <a:moveTo>
                    <a:pt x="312" y="1"/>
                  </a:moveTo>
                  <a:cubicBezTo>
                    <a:pt x="1" y="1"/>
                    <a:pt x="1" y="479"/>
                    <a:pt x="312" y="479"/>
                  </a:cubicBezTo>
                  <a:cubicBezTo>
                    <a:pt x="320" y="479"/>
                    <a:pt x="328" y="479"/>
                    <a:pt x="337" y="478"/>
                  </a:cubicBezTo>
                  <a:lnTo>
                    <a:pt x="7749" y="478"/>
                  </a:lnTo>
                  <a:cubicBezTo>
                    <a:pt x="8040" y="452"/>
                    <a:pt x="8040" y="28"/>
                    <a:pt x="7749" y="2"/>
                  </a:cubicBezTo>
                  <a:lnTo>
                    <a:pt x="337" y="2"/>
                  </a:lnTo>
                  <a:cubicBezTo>
                    <a:pt x="328" y="1"/>
                    <a:pt x="320"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0;p89">
              <a:extLst>
                <a:ext uri="{FF2B5EF4-FFF2-40B4-BE49-F238E27FC236}">
                  <a16:creationId xmlns:a16="http://schemas.microsoft.com/office/drawing/2014/main" id="{11445CD9-EC04-4106-8375-0D81F14B7401}"/>
                </a:ext>
              </a:extLst>
            </p:cNvPr>
            <p:cNvSpPr/>
            <p:nvPr/>
          </p:nvSpPr>
          <p:spPr>
            <a:xfrm>
              <a:off x="4960538" y="3877352"/>
              <a:ext cx="50735" cy="11978"/>
            </a:xfrm>
            <a:custGeom>
              <a:avLst/>
              <a:gdLst/>
              <a:ahLst/>
              <a:cxnLst/>
              <a:rect l="l" t="t" r="r" b="b"/>
              <a:pathLst>
                <a:path w="2084" h="492" extrusionOk="0">
                  <a:moveTo>
                    <a:pt x="313" y="0"/>
                  </a:moveTo>
                  <a:cubicBezTo>
                    <a:pt x="1" y="0"/>
                    <a:pt x="1" y="492"/>
                    <a:pt x="313" y="492"/>
                  </a:cubicBezTo>
                  <a:cubicBezTo>
                    <a:pt x="321" y="492"/>
                    <a:pt x="329" y="491"/>
                    <a:pt x="337" y="491"/>
                  </a:cubicBezTo>
                  <a:lnTo>
                    <a:pt x="1793" y="491"/>
                  </a:lnTo>
                  <a:cubicBezTo>
                    <a:pt x="2084" y="464"/>
                    <a:pt x="2084" y="28"/>
                    <a:pt x="1793" y="1"/>
                  </a:cubicBezTo>
                  <a:lnTo>
                    <a:pt x="337" y="1"/>
                  </a:lnTo>
                  <a:cubicBezTo>
                    <a:pt x="329" y="0"/>
                    <a:pt x="321"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39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eptagon 8">
            <a:extLst>
              <a:ext uri="{FF2B5EF4-FFF2-40B4-BE49-F238E27FC236}">
                <a16:creationId xmlns:a16="http://schemas.microsoft.com/office/drawing/2014/main" id="{73B9A24B-1464-4D4A-B9F5-0D197F7E499F}"/>
              </a:ext>
            </a:extLst>
          </p:cNvPr>
          <p:cNvSpPr/>
          <p:nvPr/>
        </p:nvSpPr>
        <p:spPr>
          <a:xfrm rot="20444599">
            <a:off x="8766536" y="5255536"/>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Heptagon 9">
            <a:extLst>
              <a:ext uri="{FF2B5EF4-FFF2-40B4-BE49-F238E27FC236}">
                <a16:creationId xmlns:a16="http://schemas.microsoft.com/office/drawing/2014/main" id="{21FCEE54-9F46-4B0F-8CB0-2D743BFCC256}"/>
              </a:ext>
            </a:extLst>
          </p:cNvPr>
          <p:cNvSpPr/>
          <p:nvPr/>
        </p:nvSpPr>
        <p:spPr>
          <a:xfrm rot="962159">
            <a:off x="7283543" y="3440520"/>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Heptagon 10">
            <a:extLst>
              <a:ext uri="{FF2B5EF4-FFF2-40B4-BE49-F238E27FC236}">
                <a16:creationId xmlns:a16="http://schemas.microsoft.com/office/drawing/2014/main" id="{A33E3864-2F40-4E2F-8435-28694391214F}"/>
              </a:ext>
            </a:extLst>
          </p:cNvPr>
          <p:cNvSpPr/>
          <p:nvPr/>
        </p:nvSpPr>
        <p:spPr>
          <a:xfrm rot="962159">
            <a:off x="4672569" y="-140449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2" name="Picture 11">
            <a:extLst>
              <a:ext uri="{FF2B5EF4-FFF2-40B4-BE49-F238E27FC236}">
                <a16:creationId xmlns:a16="http://schemas.microsoft.com/office/drawing/2014/main" id="{1EE56D55-DC79-4FBE-B5E6-BC13005E1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616" t="971" r="9431"/>
          <a:stretch>
            <a:fillRect/>
          </a:stretch>
        </p:blipFill>
        <p:spPr bwMode="auto">
          <a:xfrm>
            <a:off x="9732571" y="6848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13" name="Heptagon 12">
            <a:extLst>
              <a:ext uri="{FF2B5EF4-FFF2-40B4-BE49-F238E27FC236}">
                <a16:creationId xmlns:a16="http://schemas.microsoft.com/office/drawing/2014/main" id="{F07817E1-8036-430F-8021-CD621A12E361}"/>
              </a:ext>
            </a:extLst>
          </p:cNvPr>
          <p:cNvSpPr/>
          <p:nvPr/>
        </p:nvSpPr>
        <p:spPr>
          <a:xfrm rot="20015640">
            <a:off x="7303806" y="-178844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Heptagon 13">
            <a:extLst>
              <a:ext uri="{FF2B5EF4-FFF2-40B4-BE49-F238E27FC236}">
                <a16:creationId xmlns:a16="http://schemas.microsoft.com/office/drawing/2014/main" id="{CD4B56B2-F5F8-403C-91CA-A1F10249CF4E}"/>
              </a:ext>
            </a:extLst>
          </p:cNvPr>
          <p:cNvSpPr/>
          <p:nvPr/>
        </p:nvSpPr>
        <p:spPr>
          <a:xfrm rot="962159">
            <a:off x="10236952" y="-45067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Heptagon 14">
            <a:extLst>
              <a:ext uri="{FF2B5EF4-FFF2-40B4-BE49-F238E27FC236}">
                <a16:creationId xmlns:a16="http://schemas.microsoft.com/office/drawing/2014/main" id="{F25A1B63-CA3E-4605-89DF-3D1FC2C75D90}"/>
              </a:ext>
            </a:extLst>
          </p:cNvPr>
          <p:cNvSpPr/>
          <p:nvPr/>
        </p:nvSpPr>
        <p:spPr>
          <a:xfrm rot="962159">
            <a:off x="5778598" y="-1149168"/>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Heptagon 15">
            <a:extLst>
              <a:ext uri="{FF2B5EF4-FFF2-40B4-BE49-F238E27FC236}">
                <a16:creationId xmlns:a16="http://schemas.microsoft.com/office/drawing/2014/main" id="{DD789811-5BC6-4C7A-8078-B0B5F861014D}"/>
              </a:ext>
            </a:extLst>
          </p:cNvPr>
          <p:cNvSpPr/>
          <p:nvPr/>
        </p:nvSpPr>
        <p:spPr>
          <a:xfrm rot="962159">
            <a:off x="8865034" y="197909"/>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Isosceles Triangle 16">
            <a:extLst>
              <a:ext uri="{FF2B5EF4-FFF2-40B4-BE49-F238E27FC236}">
                <a16:creationId xmlns:a16="http://schemas.microsoft.com/office/drawing/2014/main" id="{1AE20624-4A4D-437E-94CA-A9D34AA7212E}"/>
              </a:ext>
            </a:extLst>
          </p:cNvPr>
          <p:cNvSpPr/>
          <p:nvPr/>
        </p:nvSpPr>
        <p:spPr>
          <a:xfrm rot="4341951">
            <a:off x="7545899" y="-9775780"/>
            <a:ext cx="7120268" cy="595352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Isosceles Triangle 17">
            <a:extLst>
              <a:ext uri="{FF2B5EF4-FFF2-40B4-BE49-F238E27FC236}">
                <a16:creationId xmlns:a16="http://schemas.microsoft.com/office/drawing/2014/main" id="{48412715-E2D9-4AB0-8AF3-EEF7A6AA5C87}"/>
              </a:ext>
            </a:extLst>
          </p:cNvPr>
          <p:cNvSpPr/>
          <p:nvPr/>
        </p:nvSpPr>
        <p:spPr>
          <a:xfrm rot="3703892">
            <a:off x="11131664" y="-7565583"/>
            <a:ext cx="7032832" cy="601408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Isosceles Triangle 18">
            <a:extLst>
              <a:ext uri="{FF2B5EF4-FFF2-40B4-BE49-F238E27FC236}">
                <a16:creationId xmlns:a16="http://schemas.microsoft.com/office/drawing/2014/main" id="{52B16757-652D-4511-9A01-8C1B51C21DA3}"/>
              </a:ext>
            </a:extLst>
          </p:cNvPr>
          <p:cNvSpPr/>
          <p:nvPr/>
        </p:nvSpPr>
        <p:spPr>
          <a:xfrm rot="3051134">
            <a:off x="1683339" y="-9486833"/>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 name="Picture 19">
            <a:extLst>
              <a:ext uri="{FF2B5EF4-FFF2-40B4-BE49-F238E27FC236}">
                <a16:creationId xmlns:a16="http://schemas.microsoft.com/office/drawing/2014/main" id="{39F5AE89-9EED-4A65-9BAD-21FD71C39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6" t="-5541" r="-16667" b="-3942"/>
          <a:stretch/>
        </p:blipFill>
        <p:spPr bwMode="auto">
          <a:xfrm rot="177014">
            <a:off x="5208592" y="-4779181"/>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2" name="Google Shape;193;p32">
            <a:extLst>
              <a:ext uri="{FF2B5EF4-FFF2-40B4-BE49-F238E27FC236}">
                <a16:creationId xmlns:a16="http://schemas.microsoft.com/office/drawing/2014/main" id="{CC0E0B65-2F99-4DAB-878B-655136424AD8}"/>
              </a:ext>
            </a:extLst>
          </p:cNvPr>
          <p:cNvSpPr txBox="1">
            <a:spLocks/>
          </p:cNvSpPr>
          <p:nvPr/>
        </p:nvSpPr>
        <p:spPr>
          <a:xfrm>
            <a:off x="262646" y="1717944"/>
            <a:ext cx="6332707" cy="1040623"/>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Pts val="6000"/>
              <a:buFont typeface="Arial"/>
              <a:buNone/>
              <a:tabLst/>
              <a:defRPr/>
            </a:pPr>
            <a:r>
              <a:rPr kumimoji="0" lang="en-US" sz="3600" b="1" i="0" u="none" strike="noStrike" kern="0" cap="none" spc="0" normalizeH="0" baseline="0" noProof="0">
                <a:ln>
                  <a:noFill/>
                </a:ln>
                <a:solidFill>
                  <a:srgbClr val="EEEEEE"/>
                </a:solidFill>
                <a:effectLst/>
                <a:uLnTx/>
                <a:uFillTx/>
                <a:latin typeface="UTM Facebook" panose="02040403050506020204"/>
                <a:cs typeface="Arial"/>
                <a:sym typeface="Arial"/>
              </a:rPr>
              <a:t>2.3</a:t>
            </a:r>
          </a:p>
          <a:p>
            <a:pPr marL="0" marR="0" lvl="0" indent="0" algn="ctr" defTabSz="914400" rtl="0" eaLnBrk="1" fontAlgn="auto" latinLnBrk="0" hangingPunct="1">
              <a:lnSpc>
                <a:spcPct val="100000"/>
              </a:lnSpc>
              <a:spcBef>
                <a:spcPts val="0"/>
              </a:spcBef>
              <a:spcAft>
                <a:spcPts val="0"/>
              </a:spcAft>
              <a:buClr>
                <a:srgbClr val="EEEEEE"/>
              </a:buClr>
              <a:buSzPts val="6000"/>
              <a:buFont typeface="Arial"/>
              <a:buNone/>
              <a:tabLst/>
              <a:defRPr/>
            </a:pPr>
            <a:r>
              <a:rPr kumimoji="0" lang="en-US" sz="2800" b="1" i="0" u="none" strike="noStrike" kern="0" cap="none" spc="0" normalizeH="0" baseline="0" noProof="0">
                <a:ln>
                  <a:noFill/>
                </a:ln>
                <a:solidFill>
                  <a:srgbClr val="EEEEEE"/>
                </a:solidFill>
                <a:effectLst/>
                <a:uLnTx/>
                <a:uFillTx/>
                <a:latin typeface="UTM Facebook" panose="02040403050506020204"/>
                <a:cs typeface="Arial"/>
                <a:sym typeface="Arial"/>
              </a:rPr>
              <a:t>Quan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điểm</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của</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Hồ</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Chí</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Minh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về</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xây</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dựng</a:t>
            </a:r>
            <a:r>
              <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rPr>
              <a:t> con </a:t>
            </a:r>
            <a:r>
              <a:rPr kumimoji="0" lang="en-US" sz="2800" b="1" i="0" u="none" strike="noStrike" kern="0" cap="none" spc="0" normalizeH="0" baseline="0" noProof="0" dirty="0" err="1">
                <a:ln>
                  <a:noFill/>
                </a:ln>
                <a:solidFill>
                  <a:srgbClr val="EEEEEE"/>
                </a:solidFill>
                <a:effectLst/>
                <a:uLnTx/>
                <a:uFillTx/>
                <a:latin typeface="UTM Facebook" panose="02040403050506020204"/>
                <a:cs typeface="Arial"/>
                <a:sym typeface="Arial"/>
              </a:rPr>
              <a:t>người</a:t>
            </a:r>
            <a:endPar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endParaRPr>
          </a:p>
        </p:txBody>
      </p:sp>
      <p:sp>
        <p:nvSpPr>
          <p:cNvPr id="24" name="Google Shape;219;p35">
            <a:extLst>
              <a:ext uri="{FF2B5EF4-FFF2-40B4-BE49-F238E27FC236}">
                <a16:creationId xmlns:a16="http://schemas.microsoft.com/office/drawing/2014/main" id="{A821D5D6-E70D-412C-ACA8-FFC52AEB5E77}"/>
              </a:ext>
            </a:extLst>
          </p:cNvPr>
          <p:cNvSpPr txBox="1">
            <a:spLocks/>
          </p:cNvSpPr>
          <p:nvPr/>
        </p:nvSpPr>
        <p:spPr>
          <a:xfrm>
            <a:off x="1434112" y="2665869"/>
            <a:ext cx="4251590" cy="60324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600" b="0" i="0" u="none" strike="noStrike" kern="0" cap="none" spc="0" normalizeH="0" baseline="0" noProof="0">
                <a:ln>
                  <a:noFill/>
                </a:ln>
                <a:solidFill>
                  <a:srgbClr val="FFFFFF"/>
                </a:solidFill>
                <a:effectLst/>
                <a:uLnTx/>
                <a:uFillTx/>
                <a:latin typeface="Raleway"/>
                <a:sym typeface="Raleway"/>
              </a:rPr>
              <a:t>Ý nghĩa của việc  xây dựng con người </a:t>
            </a:r>
          </a:p>
        </p:txBody>
      </p:sp>
      <p:sp>
        <p:nvSpPr>
          <p:cNvPr id="25" name="Google Shape;219;p35">
            <a:extLst>
              <a:ext uri="{FF2B5EF4-FFF2-40B4-BE49-F238E27FC236}">
                <a16:creationId xmlns:a16="http://schemas.microsoft.com/office/drawing/2014/main" id="{82EB2B28-6174-4696-B88D-FF56CAAB8073}"/>
              </a:ext>
            </a:extLst>
          </p:cNvPr>
          <p:cNvSpPr txBox="1">
            <a:spLocks/>
          </p:cNvSpPr>
          <p:nvPr/>
        </p:nvSpPr>
        <p:spPr>
          <a:xfrm>
            <a:off x="1434112" y="3061609"/>
            <a:ext cx="3967114" cy="60324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buClr>
                <a:srgbClr val="EEEEEE"/>
              </a:buClr>
              <a:defRPr/>
            </a:pPr>
            <a:r>
              <a:rPr lang="en-US" sz="1600">
                <a:solidFill>
                  <a:srgbClr val="FFFFFF"/>
                </a:solidFill>
              </a:rPr>
              <a:t>2.    Nội dung xây dựng con người.</a:t>
            </a:r>
          </a:p>
          <a:p>
            <a:pPr marL="0" marR="0" lvl="0" indent="0" algn="l" defTabSz="914400" rtl="0" eaLnBrk="1" fontAlgn="auto" latinLnBrk="0" hangingPunct="1">
              <a:lnSpc>
                <a:spcPct val="100000"/>
              </a:lnSpc>
              <a:spcBef>
                <a:spcPts val="0"/>
              </a:spcBef>
              <a:spcAft>
                <a:spcPts val="1200"/>
              </a:spcAft>
              <a:buClr>
                <a:srgbClr val="EEEEEE"/>
              </a:buClr>
              <a:buSzPts val="1800"/>
              <a:buFont typeface="Raleway"/>
              <a:buNone/>
              <a:tabLst/>
              <a:defRPr/>
            </a:pPr>
            <a:endParaRPr kumimoji="0" lang="en-US" sz="1600" b="0" i="0" u="none" strike="noStrike" kern="0" cap="none" spc="0" normalizeH="0" baseline="0" noProof="0" dirty="0">
              <a:ln>
                <a:noFill/>
              </a:ln>
              <a:solidFill>
                <a:srgbClr val="FFFFFF"/>
              </a:solidFill>
              <a:effectLst/>
              <a:uLnTx/>
              <a:uFillTx/>
              <a:latin typeface="Raleway"/>
              <a:sym typeface="Raleway"/>
            </a:endParaRPr>
          </a:p>
        </p:txBody>
      </p:sp>
      <p:sp>
        <p:nvSpPr>
          <p:cNvPr id="26" name="Google Shape;219;p35">
            <a:extLst>
              <a:ext uri="{FF2B5EF4-FFF2-40B4-BE49-F238E27FC236}">
                <a16:creationId xmlns:a16="http://schemas.microsoft.com/office/drawing/2014/main" id="{73394B75-85BE-49DC-8AC0-94260FD3DBAF}"/>
              </a:ext>
            </a:extLst>
          </p:cNvPr>
          <p:cNvSpPr txBox="1">
            <a:spLocks/>
          </p:cNvSpPr>
          <p:nvPr/>
        </p:nvSpPr>
        <p:spPr>
          <a:xfrm>
            <a:off x="1434112" y="3443744"/>
            <a:ext cx="4251590" cy="60324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1200"/>
              </a:spcAft>
              <a:buClr>
                <a:srgbClr val="EEEEEE"/>
              </a:buClr>
              <a:buSzPts val="1800"/>
              <a:buFont typeface="Raleway"/>
              <a:buNone/>
              <a:tabLst/>
              <a:defRPr/>
            </a:pPr>
            <a:r>
              <a:rPr lang="en-US" sz="1600">
                <a:solidFill>
                  <a:srgbClr val="FFFFFF"/>
                </a:solidFill>
              </a:rPr>
              <a:t>3</a:t>
            </a:r>
            <a:r>
              <a:rPr kumimoji="0" lang="en-US" sz="1600" b="0" i="0" u="none" strike="noStrike" kern="0" cap="none" spc="0" normalizeH="0" baseline="0" noProof="0">
                <a:ln>
                  <a:noFill/>
                </a:ln>
                <a:solidFill>
                  <a:srgbClr val="FFFFFF"/>
                </a:solidFill>
                <a:effectLst/>
                <a:uLnTx/>
                <a:uFillTx/>
                <a:latin typeface="Raleway"/>
                <a:sym typeface="Raleway"/>
              </a:rPr>
              <a:t>.    Phương</a:t>
            </a:r>
            <a:r>
              <a:rPr kumimoji="0" lang="en-US" sz="1600" b="0" i="0" u="none" strike="noStrike" kern="0" cap="none" spc="0" normalizeH="0" noProof="0">
                <a:ln>
                  <a:noFill/>
                </a:ln>
                <a:solidFill>
                  <a:srgbClr val="FFFFFF"/>
                </a:solidFill>
                <a:effectLst/>
                <a:uLnTx/>
                <a:uFillTx/>
                <a:latin typeface="Raleway"/>
                <a:sym typeface="Raleway"/>
              </a:rPr>
              <a:t> pháp xây dựng con người</a:t>
            </a:r>
            <a:r>
              <a:rPr kumimoji="0" lang="en-US" sz="1600" b="0" i="0" u="none" strike="noStrike" kern="0" cap="none" spc="0" normalizeH="0" baseline="0" noProof="0">
                <a:ln>
                  <a:noFill/>
                </a:ln>
                <a:solidFill>
                  <a:srgbClr val="FFFFFF"/>
                </a:solidFill>
                <a:effectLst/>
                <a:uLnTx/>
                <a:uFillTx/>
                <a:latin typeface="Raleway"/>
                <a:sym typeface="Raleway"/>
              </a:rPr>
              <a:t>.</a:t>
            </a:r>
          </a:p>
          <a:p>
            <a:pPr marL="0" marR="0" lvl="0" indent="0" algn="l" defTabSz="914400" rtl="0" eaLnBrk="1" fontAlgn="auto" latinLnBrk="0" hangingPunct="1">
              <a:lnSpc>
                <a:spcPct val="100000"/>
              </a:lnSpc>
              <a:spcBef>
                <a:spcPts val="0"/>
              </a:spcBef>
              <a:spcAft>
                <a:spcPts val="1200"/>
              </a:spcAft>
              <a:buClr>
                <a:srgbClr val="EEEEEE"/>
              </a:buClr>
              <a:buSzPts val="1800"/>
              <a:buFont typeface="Raleway"/>
              <a:buNone/>
              <a:tabLst/>
              <a:defRPr/>
            </a:pPr>
            <a:endParaRPr kumimoji="0" lang="en-US" sz="1600" b="0" i="0" u="none" strike="noStrike" kern="0" cap="none" spc="0" normalizeH="0" baseline="0" noProof="0">
              <a:ln>
                <a:noFill/>
              </a:ln>
              <a:solidFill>
                <a:srgbClr val="FFFFFF"/>
              </a:solidFill>
              <a:effectLst/>
              <a:uLnTx/>
              <a:uFillTx/>
              <a:latin typeface="Raleway"/>
              <a:sym typeface="Raleway"/>
            </a:endParaRPr>
          </a:p>
        </p:txBody>
      </p:sp>
    </p:spTree>
    <p:extLst>
      <p:ext uri="{BB962C8B-B14F-4D97-AF65-F5344CB8AC3E}">
        <p14:creationId xmlns:p14="http://schemas.microsoft.com/office/powerpoint/2010/main" val="279092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7E3F695-47CA-483C-BB3E-276604A3D2AB}"/>
              </a:ext>
            </a:extLst>
          </p:cNvPr>
          <p:cNvSpPr/>
          <p:nvPr/>
        </p:nvSpPr>
        <p:spPr>
          <a:xfrm rot="14400000">
            <a:off x="472569" y="4425227"/>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5AC03C8A-D9FD-4727-852B-E3DBFB5B0667}"/>
              </a:ext>
            </a:extLst>
          </p:cNvPr>
          <p:cNvSpPr>
            <a:spLocks noGrp="1"/>
          </p:cNvSpPr>
          <p:nvPr>
            <p:ph type="title"/>
          </p:nvPr>
        </p:nvSpPr>
        <p:spPr>
          <a:xfrm>
            <a:off x="4233806" y="462648"/>
            <a:ext cx="2108250" cy="1349100"/>
          </a:xfrm>
        </p:spPr>
        <p:txBody>
          <a:bodyPr/>
          <a:lstStyle/>
          <a:p>
            <a:r>
              <a:rPr lang="en-US" dirty="0"/>
              <a:t> </a:t>
            </a:r>
          </a:p>
        </p:txBody>
      </p:sp>
      <p:sp>
        <p:nvSpPr>
          <p:cNvPr id="5" name="Rectangle 4">
            <a:extLst>
              <a:ext uri="{FF2B5EF4-FFF2-40B4-BE49-F238E27FC236}">
                <a16:creationId xmlns:a16="http://schemas.microsoft.com/office/drawing/2014/main" id="{DA4AE21D-48AA-4175-878A-545754A71799}"/>
              </a:ext>
            </a:extLst>
          </p:cNvPr>
          <p:cNvSpPr/>
          <p:nvPr/>
        </p:nvSpPr>
        <p:spPr>
          <a:xfrm rot="20375535">
            <a:off x="6226065" y="-1922096"/>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B31CC142-8D43-401C-A7F0-F9DDBB708846}"/>
              </a:ext>
            </a:extLst>
          </p:cNvPr>
          <p:cNvSpPr txBox="1"/>
          <p:nvPr/>
        </p:nvSpPr>
        <p:spPr>
          <a:xfrm>
            <a:off x="1965734" y="651168"/>
            <a:ext cx="4339240" cy="52322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vi-VN" sz="1400" b="0" i="1" u="none" strike="noStrike" kern="0" cap="none" spc="0" normalizeH="0" baseline="0" noProof="0">
                <a:ln>
                  <a:noFill/>
                </a:ln>
                <a:solidFill>
                  <a:srgbClr val="000000"/>
                </a:solidFill>
                <a:effectLst/>
                <a:uLnTx/>
                <a:uFillTx/>
                <a:latin typeface="Arial"/>
                <a:cs typeface="Arial"/>
                <a:sym typeface="Arial"/>
              </a:rPr>
              <a:t>“Vì lợi ích mười năm thì phải trồng cây</a:t>
            </a:r>
            <a:r>
              <a:rPr kumimoji="0" lang="en-US" sz="1400" b="0" i="1" u="none" strike="noStrike" kern="0" cap="none" spc="0" normalizeH="0" baseline="0" noProof="0">
                <a:ln>
                  <a:noFill/>
                </a:ln>
                <a:solidFill>
                  <a:srgbClr val="000000"/>
                </a:solidFill>
                <a:effectLst/>
                <a:uLnTx/>
                <a:uFillTx/>
                <a:latin typeface="Arial"/>
                <a:cs typeface="Arial"/>
                <a:sym typeface="Arial"/>
              </a:rPr>
              <a:t>,</a:t>
            </a:r>
            <a:r>
              <a:rPr kumimoji="0" lang="vi-VN" sz="1400" b="0" i="1" u="none" strike="noStrike" kern="0" cap="none" spc="0" normalizeH="0" baseline="0" noProof="0">
                <a:ln>
                  <a:noFill/>
                </a:ln>
                <a:solidFill>
                  <a:srgbClr val="000000"/>
                </a:solidFill>
                <a:effectLst/>
                <a:uLnTx/>
                <a:uFillTx/>
                <a:latin typeface="Arial"/>
                <a:cs typeface="Arial"/>
                <a:sym typeface="Arial"/>
              </a:rPr>
              <a:t>vì lợi ích trăm năm thì phải trồng người”</a:t>
            </a:r>
            <a:r>
              <a:rPr kumimoji="0" lang="vi-VN" sz="1400" b="0" i="0" u="none" strike="noStrike" kern="0" cap="none" spc="0" normalizeH="0" baseline="0" noProof="0">
                <a:ln>
                  <a:noFill/>
                </a:ln>
                <a:solidFill>
                  <a:srgbClr val="000000"/>
                </a:solidFill>
                <a:effectLst/>
                <a:uLnTx/>
                <a:uFillTx/>
                <a:latin typeface="Arial"/>
                <a:cs typeface="Arial"/>
                <a:sym typeface="Arial"/>
              </a:rPr>
              <a:t>. </a:t>
            </a:r>
            <a:endParaRPr kumimoji="0" lang="vi-VN" sz="1800" b="0" i="0" u="none" strike="noStrike" kern="0" cap="none" spc="0" normalizeH="0" baseline="0" noProof="0" dirty="0">
              <a:ln>
                <a:noFill/>
              </a:ln>
              <a:solidFill>
                <a:srgbClr val="434343"/>
              </a:solidFill>
              <a:effectLst/>
              <a:uLnTx/>
              <a:uFillTx/>
              <a:latin typeface="Roboto Condensed" panose="02000000000000000000" pitchFamily="2" charset="0"/>
              <a:cs typeface="Arial"/>
              <a:sym typeface="Arial"/>
            </a:endParaRPr>
          </a:p>
        </p:txBody>
      </p:sp>
      <p:sp>
        <p:nvSpPr>
          <p:cNvPr id="11" name="TextBox 10">
            <a:extLst>
              <a:ext uri="{FF2B5EF4-FFF2-40B4-BE49-F238E27FC236}">
                <a16:creationId xmlns:a16="http://schemas.microsoft.com/office/drawing/2014/main" id="{C4EB2852-0BBE-4C98-919F-D1BAA322ADAC}"/>
              </a:ext>
            </a:extLst>
          </p:cNvPr>
          <p:cNvSpPr txBox="1"/>
          <p:nvPr/>
        </p:nvSpPr>
        <p:spPr>
          <a:xfrm>
            <a:off x="2136380" y="1284185"/>
            <a:ext cx="4413654" cy="461665"/>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“Trồng người” là công việc lâu dài , gian khổ, vì lợi ích trước mắt và lâu dài, là công việc của văn hóa, giáo dục.</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3" name="TextBox 12">
            <a:extLst>
              <a:ext uri="{FF2B5EF4-FFF2-40B4-BE49-F238E27FC236}">
                <a16:creationId xmlns:a16="http://schemas.microsoft.com/office/drawing/2014/main" id="{C750F5CA-3EC7-42FE-AA0D-096866934783}"/>
              </a:ext>
            </a:extLst>
          </p:cNvPr>
          <p:cNvSpPr txBox="1"/>
          <p:nvPr/>
        </p:nvSpPr>
        <p:spPr>
          <a:xfrm>
            <a:off x="2380717" y="1753606"/>
            <a:ext cx="4097299" cy="646331"/>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“Trồng người” phải được tiến hành thường xuyên trong suốt quá trình đi lên CNXH và phải đạt được kết quả cụ thể trong từng giai đoạn cách mạng.</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5" name="TextBox 14">
            <a:extLst>
              <a:ext uri="{FF2B5EF4-FFF2-40B4-BE49-F238E27FC236}">
                <a16:creationId xmlns:a16="http://schemas.microsoft.com/office/drawing/2014/main" id="{E942F5E6-3256-4E83-BDE0-3D01B3F27B42}"/>
              </a:ext>
            </a:extLst>
          </p:cNvPr>
          <p:cNvSpPr txBox="1"/>
          <p:nvPr/>
        </p:nvSpPr>
        <p:spPr>
          <a:xfrm>
            <a:off x="2599610" y="2388822"/>
            <a:ext cx="3878406" cy="646331"/>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Nhiệm vụ “Trồng người “ phải được tiến hành song hành với nhiệm vụ phát triển lực lượng sản xuất và quan hệ sản xuất XHCN</a:t>
            </a:r>
            <a:endParaRPr kumimoji="0" lang="vi-VN" sz="14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pic>
        <p:nvPicPr>
          <p:cNvPr id="17" name="Picture 16">
            <a:extLst>
              <a:ext uri="{FF2B5EF4-FFF2-40B4-BE49-F238E27FC236}">
                <a16:creationId xmlns:a16="http://schemas.microsoft.com/office/drawing/2014/main" id="{B5A87722-B470-400C-9524-FE231F947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885167" y="-735239"/>
            <a:ext cx="399854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9EBAF5-08ED-4643-A274-955C7691D318}"/>
              </a:ext>
            </a:extLst>
          </p:cNvPr>
          <p:cNvSpPr/>
          <p:nvPr/>
        </p:nvSpPr>
        <p:spPr>
          <a:xfrm>
            <a:off x="6259123" y="-4960055"/>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Picture 18">
            <a:extLst>
              <a:ext uri="{FF2B5EF4-FFF2-40B4-BE49-F238E27FC236}">
                <a16:creationId xmlns:a16="http://schemas.microsoft.com/office/drawing/2014/main" id="{648B39E1-2417-47FE-ACE0-308E4E02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8507253" y="-2973948"/>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622DF8A-57BF-41A7-80DA-EB6B1DB332EA}"/>
              </a:ext>
            </a:extLst>
          </p:cNvPr>
          <p:cNvSpPr txBox="1"/>
          <p:nvPr/>
        </p:nvSpPr>
        <p:spPr>
          <a:xfrm>
            <a:off x="2750437" y="3039440"/>
            <a:ext cx="3727579" cy="1015663"/>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“Trồng người “ phải được tiến hành bền bỉ thường xuyên trong suốt cuộc đời mỗi người với ý nghĩa vừa là quyền lợi vừa là trách nhiệm của cá nhân đối với sự nghiệp xây dựng đất nước</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6" name="TextBox 15">
            <a:extLst>
              <a:ext uri="{FF2B5EF4-FFF2-40B4-BE49-F238E27FC236}">
                <a16:creationId xmlns:a16="http://schemas.microsoft.com/office/drawing/2014/main" id="{F0CD866E-EF5F-4DA5-8032-E6ECE438734A}"/>
              </a:ext>
            </a:extLst>
          </p:cNvPr>
          <p:cNvSpPr txBox="1"/>
          <p:nvPr/>
        </p:nvSpPr>
        <p:spPr>
          <a:xfrm>
            <a:off x="2921716" y="3961903"/>
            <a:ext cx="3556300" cy="646331"/>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Công việc “trồng người“ là trách nhiệm của Đảng, các đoàn thể chính trị xã hội kết hợp với tính tích cực chủ động của mỗi người</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20" name="TextBox 19">
            <a:extLst>
              <a:ext uri="{FF2B5EF4-FFF2-40B4-BE49-F238E27FC236}">
                <a16:creationId xmlns:a16="http://schemas.microsoft.com/office/drawing/2014/main" id="{0C03491E-251A-4847-AEB1-0F0965967FBD}"/>
              </a:ext>
            </a:extLst>
          </p:cNvPr>
          <p:cNvSpPr txBox="1"/>
          <p:nvPr/>
        </p:nvSpPr>
        <p:spPr>
          <a:xfrm>
            <a:off x="1877147" y="259386"/>
            <a:ext cx="4339240" cy="369332"/>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4343"/>
                </a:solidFill>
                <a:effectLst/>
                <a:uLnTx/>
                <a:uFillTx/>
                <a:latin typeface="Roboto Condensed" panose="02000000000000000000" pitchFamily="2" charset="0"/>
                <a:cs typeface="Arial"/>
                <a:sym typeface="Arial"/>
              </a:rPr>
              <a:t>2.3.1.Ý</a:t>
            </a:r>
            <a:r>
              <a:rPr kumimoji="0" lang="en-US" sz="1800" b="0" i="0" u="none" strike="noStrike" kern="0" cap="none" spc="0" normalizeH="0" noProof="0">
                <a:ln>
                  <a:noFill/>
                </a:ln>
                <a:solidFill>
                  <a:srgbClr val="434343"/>
                </a:solidFill>
                <a:effectLst/>
                <a:uLnTx/>
                <a:uFillTx/>
                <a:latin typeface="Roboto Condensed" panose="02000000000000000000" pitchFamily="2" charset="0"/>
                <a:cs typeface="Arial"/>
                <a:sym typeface="Arial"/>
              </a:rPr>
              <a:t> nghĩa của việc xây dựng con người</a:t>
            </a:r>
            <a:endParaRPr kumimoji="0" lang="vi-VN" sz="1800" b="0" i="0" u="none" strike="noStrike" kern="0" cap="none" spc="0" normalizeH="0" baseline="0" noProof="0" dirty="0">
              <a:ln>
                <a:noFill/>
              </a:ln>
              <a:solidFill>
                <a:srgbClr val="434343"/>
              </a:solidFill>
              <a:effectLst/>
              <a:uLnTx/>
              <a:uFillTx/>
              <a:latin typeface="Roboto Condensed" panose="02000000000000000000" pitchFamily="2" charset="0"/>
              <a:cs typeface="Arial"/>
              <a:sym typeface="Arial"/>
            </a:endParaRPr>
          </a:p>
        </p:txBody>
      </p:sp>
    </p:spTree>
    <p:extLst>
      <p:ext uri="{BB962C8B-B14F-4D97-AF65-F5344CB8AC3E}">
        <p14:creationId xmlns:p14="http://schemas.microsoft.com/office/powerpoint/2010/main" val="281281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4" grpId="0"/>
      <p:bldP spid="16"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C8BBAC-0D1C-4C3F-97D9-82B573EA7ADB}"/>
              </a:ext>
            </a:extLst>
          </p:cNvPr>
          <p:cNvSpPr/>
          <p:nvPr/>
        </p:nvSpPr>
        <p:spPr>
          <a:xfrm>
            <a:off x="3917564" y="-998889"/>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3B3EA91C-0EC4-47A0-B513-2CE189BAFBDA}"/>
              </a:ext>
            </a:extLst>
          </p:cNvPr>
          <p:cNvSpPr>
            <a:spLocks noGrp="1"/>
          </p:cNvSpPr>
          <p:nvPr>
            <p:ph type="title"/>
          </p:nvPr>
        </p:nvSpPr>
        <p:spPr>
          <a:xfrm>
            <a:off x="176980" y="856701"/>
            <a:ext cx="3554361" cy="651390"/>
          </a:xfrm>
        </p:spPr>
        <p:txBody>
          <a:bodyPr/>
          <a:lstStyle/>
          <a:p>
            <a:pPr algn="ctr"/>
            <a:r>
              <a:rPr lang="en-US" sz="1600" b="0">
                <a:latin typeface="UTM Facebook" panose="02040403050506020204" pitchFamily="18" charset="0"/>
              </a:rPr>
              <a:t>“Muốn xây dựng CNXH, trước hết cần phải có những con người XHCN ”.</a:t>
            </a:r>
            <a:endParaRPr lang="en-US" sz="1600" b="0" dirty="0">
              <a:latin typeface="UTM Facebook" panose="02040403050506020204" pitchFamily="18" charset="0"/>
            </a:endParaRPr>
          </a:p>
        </p:txBody>
      </p:sp>
      <p:sp>
        <p:nvSpPr>
          <p:cNvPr id="6" name="TextBox 5">
            <a:extLst>
              <a:ext uri="{FF2B5EF4-FFF2-40B4-BE49-F238E27FC236}">
                <a16:creationId xmlns:a16="http://schemas.microsoft.com/office/drawing/2014/main" id="{27B921EB-55F5-4688-8D82-92BB55EEF25D}"/>
              </a:ext>
            </a:extLst>
          </p:cNvPr>
          <p:cNvSpPr txBox="1"/>
          <p:nvPr/>
        </p:nvSpPr>
        <p:spPr>
          <a:xfrm>
            <a:off x="373045" y="1585686"/>
            <a:ext cx="2992694" cy="646331"/>
          </a:xfrm>
          <a:prstGeom prst="rect">
            <a:avLst/>
          </a:prstGeom>
          <a:noFill/>
        </p:spPr>
        <p:txBody>
          <a:bodyPr wrap="square">
            <a:spAutoFit/>
          </a:bodyPr>
          <a:lstStyle/>
          <a:p>
            <a:pPr marL="171450" marR="0" lvl="0" indent="-1714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CNXH tạo ra những con người </a:t>
            </a:r>
            <a:r>
              <a:rPr lang="en-US" sz="1200">
                <a:solidFill>
                  <a:srgbClr val="434343"/>
                </a:solidFill>
                <a:latin typeface="Raleway" panose="020B0604020202020204" charset="0"/>
              </a:rPr>
              <a:t>Xã hội chủ nghĩa. </a:t>
            </a: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Con người XHCN là động lực xây dựng Xã</a:t>
            </a:r>
            <a:r>
              <a:rPr kumimoji="0" lang="en-US" sz="1200" b="0" i="0" u="none" strike="noStrike" kern="0" cap="none" spc="0" normalizeH="0" noProof="0">
                <a:ln>
                  <a:noFill/>
                </a:ln>
                <a:solidFill>
                  <a:srgbClr val="434343"/>
                </a:solidFill>
                <a:effectLst/>
                <a:uLnTx/>
                <a:uFillTx/>
                <a:latin typeface="Raleway" panose="020B0604020202020204" charset="0"/>
                <a:cs typeface="Arial"/>
                <a:sym typeface="Arial"/>
              </a:rPr>
              <a:t> hội chủ nghĩa</a:t>
            </a: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8" name="TextBox 7">
            <a:extLst>
              <a:ext uri="{FF2B5EF4-FFF2-40B4-BE49-F238E27FC236}">
                <a16:creationId xmlns:a16="http://schemas.microsoft.com/office/drawing/2014/main" id="{7C928265-971C-4C3E-BF83-28E2F820B377}"/>
              </a:ext>
            </a:extLst>
          </p:cNvPr>
          <p:cNvSpPr txBox="1"/>
          <p:nvPr/>
        </p:nvSpPr>
        <p:spPr>
          <a:xfrm>
            <a:off x="340375" y="2351416"/>
            <a:ext cx="3195744" cy="646331"/>
          </a:xfrm>
          <a:prstGeom prst="rect">
            <a:avLst/>
          </a:prstGeom>
          <a:noFill/>
        </p:spPr>
        <p:txBody>
          <a:bodyPr wrap="square">
            <a:spAutoFit/>
          </a:bodyPr>
          <a:lstStyle/>
          <a:p>
            <a:pPr marL="171450" marR="0" lvl="0" indent="-1714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Việc xây dựng con người XHCN được đặt ra từ đầu, phải được quan tâm trong suốt quá trình xây dựng XHCN.</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10" name="TextBox 9">
            <a:extLst>
              <a:ext uri="{FF2B5EF4-FFF2-40B4-BE49-F238E27FC236}">
                <a16:creationId xmlns:a16="http://schemas.microsoft.com/office/drawing/2014/main" id="{9B39F66C-59A3-418B-AD8D-EDAD4273E476}"/>
              </a:ext>
            </a:extLst>
          </p:cNvPr>
          <p:cNvSpPr txBox="1"/>
          <p:nvPr/>
        </p:nvSpPr>
        <p:spPr>
          <a:xfrm>
            <a:off x="336964" y="3075342"/>
            <a:ext cx="3180577" cy="646331"/>
          </a:xfrm>
          <a:prstGeom prst="rect">
            <a:avLst/>
          </a:prstGeom>
          <a:noFill/>
        </p:spPr>
        <p:txBody>
          <a:bodyPr wrap="square">
            <a:spAutoFit/>
          </a:bodyPr>
          <a:lstStyle/>
          <a:p>
            <a:pPr marL="171450" marR="0" lvl="0" indent="-1714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434343"/>
                </a:solidFill>
                <a:effectLst/>
                <a:uLnTx/>
                <a:uFillTx/>
                <a:latin typeface="Raleway" panose="020B0604020202020204" charset="0"/>
                <a:cs typeface="Arial"/>
                <a:sym typeface="Arial"/>
              </a:rPr>
              <a:t>Cần có người tiến bộ, tiêu biểu cho con người XHCN để làm gương cho mọi người.</a:t>
            </a:r>
            <a:endParaRPr kumimoji="0" lang="vi-VN" sz="1200" b="0" i="0"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pic>
        <p:nvPicPr>
          <p:cNvPr id="17" name="Picture 16">
            <a:extLst>
              <a:ext uri="{FF2B5EF4-FFF2-40B4-BE49-F238E27FC236}">
                <a16:creationId xmlns:a16="http://schemas.microsoft.com/office/drawing/2014/main" id="{693188A8-7C00-467B-989E-E6986A820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897277" y="1702328"/>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D1C9119-6CB4-4A8B-AF8D-4C6CC1AB002E}"/>
              </a:ext>
            </a:extLst>
          </p:cNvPr>
          <p:cNvSpPr/>
          <p:nvPr/>
        </p:nvSpPr>
        <p:spPr>
          <a:xfrm>
            <a:off x="-11349474" y="-2509239"/>
            <a:ext cx="4976042"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Rectangle 20">
            <a:extLst>
              <a:ext uri="{FF2B5EF4-FFF2-40B4-BE49-F238E27FC236}">
                <a16:creationId xmlns:a16="http://schemas.microsoft.com/office/drawing/2014/main" id="{E875415E-3DC9-4BCF-9573-2BC6A4F101C3}"/>
              </a:ext>
            </a:extLst>
          </p:cNvPr>
          <p:cNvSpPr/>
          <p:nvPr/>
        </p:nvSpPr>
        <p:spPr>
          <a:xfrm>
            <a:off x="-1791134" y="-4934340"/>
            <a:ext cx="3737165" cy="1977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2" name="Picture 2" descr="Tình cảm của Bác với các cháu thiếu nhi | THEO DẤU CHÂN BÁC | Trường Đại  học Nam Cần Thơ">
            <a:extLst>
              <a:ext uri="{FF2B5EF4-FFF2-40B4-BE49-F238E27FC236}">
                <a16:creationId xmlns:a16="http://schemas.microsoft.com/office/drawing/2014/main" id="{4D37DDA3-CD7A-4453-BE4E-7C990B9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941" y="-1315852"/>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060A341-2DDA-4998-A003-2F0D6E192F51}"/>
              </a:ext>
            </a:extLst>
          </p:cNvPr>
          <p:cNvSpPr/>
          <p:nvPr/>
        </p:nvSpPr>
        <p:spPr>
          <a:xfrm>
            <a:off x="8979878" y="6564924"/>
            <a:ext cx="4911626" cy="2600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4"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7233761C-092E-402F-A0E5-CA9C25CF5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873" y="2543824"/>
            <a:ext cx="2692400" cy="19793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sitting in a room&#10;&#10;Description automatically generated with low confidence">
            <a:extLst>
              <a:ext uri="{FF2B5EF4-FFF2-40B4-BE49-F238E27FC236}">
                <a16:creationId xmlns:a16="http://schemas.microsoft.com/office/drawing/2014/main" id="{E4C3EAD3-BA76-4DE9-A27E-4EF836E764BB}"/>
              </a:ext>
            </a:extLst>
          </p:cNvPr>
          <p:cNvPicPr>
            <a:picLocks noChangeAspect="1"/>
          </p:cNvPicPr>
          <p:nvPr/>
        </p:nvPicPr>
        <p:blipFill>
          <a:blip r:embed="rId5"/>
          <a:stretch>
            <a:fillRect/>
          </a:stretch>
        </p:blipFill>
        <p:spPr>
          <a:xfrm>
            <a:off x="3792976" y="175405"/>
            <a:ext cx="3601977" cy="41132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TextBox 13">
            <a:extLst>
              <a:ext uri="{FF2B5EF4-FFF2-40B4-BE49-F238E27FC236}">
                <a16:creationId xmlns:a16="http://schemas.microsoft.com/office/drawing/2014/main" id="{883D53DF-7F6A-42F8-87A3-13F69F2A9F96}"/>
              </a:ext>
            </a:extLst>
          </p:cNvPr>
          <p:cNvSpPr txBox="1"/>
          <p:nvPr/>
        </p:nvSpPr>
        <p:spPr>
          <a:xfrm>
            <a:off x="452415" y="257232"/>
            <a:ext cx="3083704" cy="64633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4343"/>
                </a:solidFill>
                <a:effectLst/>
                <a:uLnTx/>
                <a:uFillTx/>
                <a:latin typeface="Roboto Condensed" panose="02000000000000000000" pitchFamily="2" charset="0"/>
                <a:cs typeface="Arial"/>
                <a:sym typeface="Arial"/>
              </a:rPr>
              <a:t>2.3.1.Ý</a:t>
            </a:r>
            <a:r>
              <a:rPr kumimoji="0" lang="en-US" sz="1800" b="0" i="0" u="none" strike="noStrike" kern="0" cap="none" spc="0" normalizeH="0" noProof="0">
                <a:ln>
                  <a:noFill/>
                </a:ln>
                <a:solidFill>
                  <a:srgbClr val="434343"/>
                </a:solidFill>
                <a:effectLst/>
                <a:uLnTx/>
                <a:uFillTx/>
                <a:latin typeface="Roboto Condensed" panose="02000000000000000000" pitchFamily="2" charset="0"/>
                <a:cs typeface="Arial"/>
                <a:sym typeface="Arial"/>
              </a:rPr>
              <a:t> nghĩa của việc xây dựng con người</a:t>
            </a:r>
            <a:endParaRPr kumimoji="0" lang="vi-VN" sz="1800" b="0" i="0" u="none" strike="noStrike" kern="0" cap="none" spc="0" normalizeH="0" baseline="0" noProof="0" dirty="0">
              <a:ln>
                <a:noFill/>
              </a:ln>
              <a:solidFill>
                <a:srgbClr val="434343"/>
              </a:solidFill>
              <a:effectLst/>
              <a:uLnTx/>
              <a:uFillTx/>
              <a:latin typeface="Roboto Condensed" panose="02000000000000000000" pitchFamily="2" charset="0"/>
              <a:cs typeface="Arial"/>
              <a:sym typeface="Arial"/>
            </a:endParaRPr>
          </a:p>
        </p:txBody>
      </p:sp>
    </p:spTree>
    <p:extLst>
      <p:ext uri="{BB962C8B-B14F-4D97-AF65-F5344CB8AC3E}">
        <p14:creationId xmlns:p14="http://schemas.microsoft.com/office/powerpoint/2010/main" val="261257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2335414" y="1507844"/>
            <a:ext cx="2081767" cy="926325"/>
          </a:xfrm>
          <a:prstGeom prst="rect">
            <a:avLst/>
          </a:prstGeom>
        </p:spPr>
        <p:txBody>
          <a:bodyPr spcFirstLastPara="1" wrap="square" lIns="68569" tIns="68569" rIns="68569" bIns="68569" anchor="b" anchorCtr="0">
            <a:noAutofit/>
          </a:bodyPr>
          <a:lstStyle/>
          <a:p>
            <a:pPr>
              <a:buSzPts val="6000"/>
            </a:pPr>
            <a:r>
              <a:rPr lang="en-US" sz="2400" dirty="0">
                <a:latin typeface="UTM Facebook" panose="02040403050506020204" pitchFamily="18" charset="0"/>
              </a:rPr>
              <a:t>QUAN </a:t>
            </a:r>
            <a:r>
              <a:rPr lang="en-US" sz="2400" dirty="0">
                <a:solidFill>
                  <a:schemeClr val="tx1">
                    <a:lumMod val="65000"/>
                    <a:lumOff val="35000"/>
                  </a:schemeClr>
                </a:solidFill>
                <a:latin typeface="UTM Facebook" panose="02040403050506020204" pitchFamily="18" charset="0"/>
              </a:rPr>
              <a:t>ĐIỂM</a:t>
            </a:r>
            <a:endParaRPr sz="2400" spc="300" dirty="0">
              <a:solidFill>
                <a:schemeClr val="tx1">
                  <a:lumMod val="65000"/>
                  <a:lumOff val="35000"/>
                </a:schemeClr>
              </a:solidFill>
              <a:latin typeface="UTM Facebook" panose="02040403050506020204" pitchFamily="18" charset="0"/>
            </a:endParaRPr>
          </a:p>
        </p:txBody>
      </p:sp>
      <p:sp>
        <p:nvSpPr>
          <p:cNvPr id="193" name="Google Shape;193;p32"/>
          <p:cNvSpPr txBox="1">
            <a:spLocks noGrp="1"/>
          </p:cNvSpPr>
          <p:nvPr>
            <p:ph type="title" idx="6"/>
          </p:nvPr>
        </p:nvSpPr>
        <p:spPr>
          <a:xfrm>
            <a:off x="4959324" y="1296252"/>
            <a:ext cx="1584181" cy="1111725"/>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VẬN DỤNG</a:t>
            </a:r>
            <a:endParaRPr lang="en-US" sz="2400" dirty="0">
              <a:solidFill>
                <a:srgbClr val="434343"/>
              </a:solidFill>
              <a:latin typeface="UTM Facebook" panose="02040403050506020204" pitchFamily="18" charset="0"/>
            </a:endParaRPr>
          </a:p>
        </p:txBody>
      </p:sp>
      <p:sp>
        <p:nvSpPr>
          <p:cNvPr id="195" name="Google Shape;195;p32"/>
          <p:cNvSpPr txBox="1">
            <a:spLocks noGrp="1"/>
          </p:cNvSpPr>
          <p:nvPr>
            <p:ph type="title" idx="8"/>
          </p:nvPr>
        </p:nvSpPr>
        <p:spPr>
          <a:xfrm>
            <a:off x="377604" y="1033790"/>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dirty="0">
              <a:latin typeface="UTM Facebook" panose="02040403050506020204" pitchFamily="18" charset="0"/>
            </a:endParaRPr>
          </a:p>
        </p:txBody>
      </p:sp>
      <p:sp>
        <p:nvSpPr>
          <p:cNvPr id="197" name="Google Shape;197;p32"/>
          <p:cNvSpPr txBox="1">
            <a:spLocks noGrp="1"/>
          </p:cNvSpPr>
          <p:nvPr>
            <p:ph type="title" idx="13"/>
          </p:nvPr>
        </p:nvSpPr>
        <p:spPr>
          <a:xfrm>
            <a:off x="5056953" y="103379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dirty="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2535438" y="1033789"/>
            <a:ext cx="175260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a:t>
            </a:r>
            <a:r>
              <a:rPr lang="en" spc="300">
                <a:solidFill>
                  <a:schemeClr val="bg2"/>
                </a:solidFill>
                <a:latin typeface="UTM Facebook" panose="02040403050506020204" pitchFamily="18" charset="0"/>
              </a:rPr>
              <a:t>2</a:t>
            </a:r>
            <a:r>
              <a:rPr lang="en" spc="300">
                <a:solidFill>
                  <a:srgbClr val="434343"/>
                </a:solidFill>
                <a:latin typeface="UTM Facebook" panose="02040403050506020204" pitchFamily="18" charset="0"/>
              </a:rPr>
              <a:t> </a:t>
            </a:r>
            <a:endParaRPr spc="300" dirty="0">
              <a:solidFill>
                <a:srgbClr val="434343"/>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401791" y="1942226"/>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UTM Facebook" panose="02040403050506020204" pitchFamily="18" charset="0"/>
              </a:rPr>
              <a:t>CƠ SỞ</a:t>
            </a:r>
            <a:r>
              <a:rPr lang="en-US" sz="2400" b="1" dirty="0"/>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2388116" y="2571750"/>
            <a:ext cx="2081767" cy="2081767"/>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4881438" y="27900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59616" y="2613768"/>
            <a:ext cx="1936686" cy="1936686"/>
          </a:xfrm>
          <a:prstGeom prst="rect">
            <a:avLst/>
          </a:prstGeom>
        </p:spPr>
      </p:pic>
      <p:sp>
        <p:nvSpPr>
          <p:cNvPr id="33" name="Google Shape;219;p35">
            <a:extLst>
              <a:ext uri="{FF2B5EF4-FFF2-40B4-BE49-F238E27FC236}">
                <a16:creationId xmlns:a16="http://schemas.microsoft.com/office/drawing/2014/main" id="{7997B1A9-F15C-4608-BED1-BD422531B646}"/>
              </a:ext>
            </a:extLst>
          </p:cNvPr>
          <p:cNvSpPr txBox="1">
            <a:spLocks/>
          </p:cNvSpPr>
          <p:nvPr/>
        </p:nvSpPr>
        <p:spPr>
          <a:xfrm>
            <a:off x="-3413006" y="1971008"/>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a:t>Cơ sở thực tiễn</a:t>
            </a:r>
          </a:p>
          <a:p>
            <a:pPr marL="342900" algn="l">
              <a:spcAft>
                <a:spcPts val="1200"/>
              </a:spcAft>
              <a:buAutoNum type="arabicPeriod"/>
            </a:pPr>
            <a:r>
              <a:rPr lang="en-US" sz="1400"/>
              <a:t>Cơ sở lý luận </a:t>
            </a:r>
            <a:endParaRPr lang="vi-VN" sz="1400"/>
          </a:p>
        </p:txBody>
      </p:sp>
      <p:sp>
        <p:nvSpPr>
          <p:cNvPr id="36" name="Google Shape;219;p35">
            <a:extLst>
              <a:ext uri="{FF2B5EF4-FFF2-40B4-BE49-F238E27FC236}">
                <a16:creationId xmlns:a16="http://schemas.microsoft.com/office/drawing/2014/main" id="{7F07A32F-15E2-4F38-A60D-B7BBBD7E27F2}"/>
              </a:ext>
            </a:extLst>
          </p:cNvPr>
          <p:cNvSpPr txBox="1">
            <a:spLocks/>
          </p:cNvSpPr>
          <p:nvPr/>
        </p:nvSpPr>
        <p:spPr>
          <a:xfrm>
            <a:off x="-4270214" y="2853786"/>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Font typeface="Raleway"/>
              <a:buAutoNum type="arabicPeriod"/>
            </a:pPr>
            <a:r>
              <a:rPr lang="en-US" sz="1400"/>
              <a:t>Cơ sở lý luận </a:t>
            </a:r>
            <a:endParaRPr lang="vi-VN" sz="1400"/>
          </a:p>
          <a:p>
            <a:pPr marL="342900" algn="l">
              <a:spcAft>
                <a:spcPts val="1200"/>
              </a:spcAft>
              <a:buAutoNum type="arabicPeriod"/>
            </a:pPr>
            <a:r>
              <a:rPr lang="en-US" sz="1400"/>
              <a:t>Cơ sở thực tiễn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fill="hold"/>
                                        <p:tgtEl>
                                          <p:spTgt spid="195"/>
                                        </p:tgtEl>
                                        <p:attrNameLst>
                                          <p:attrName>ppt_x</p:attrName>
                                        </p:attrNameLst>
                                      </p:cBhvr>
                                      <p:tavLst>
                                        <p:tav tm="0">
                                          <p:val>
                                            <p:strVal val="#ppt_x"/>
                                          </p:val>
                                        </p:tav>
                                        <p:tav tm="100000">
                                          <p:val>
                                            <p:strVal val="#ppt_x"/>
                                          </p:val>
                                        </p:tav>
                                      </p:tavLst>
                                    </p:anim>
                                    <p:anim calcmode="lin" valueType="num">
                                      <p:cBhvr additive="base">
                                        <p:cTn id="8" dur="500" fill="hold"/>
                                        <p:tgtEl>
                                          <p:spTgt spid="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8"/>
                                        </p:tgtEl>
                                        <p:attrNameLst>
                                          <p:attrName>style.visibility</p:attrName>
                                        </p:attrNameLst>
                                      </p:cBhvr>
                                      <p:to>
                                        <p:strVal val="visible"/>
                                      </p:to>
                                    </p:set>
                                    <p:anim calcmode="lin" valueType="num">
                                      <p:cBhvr additive="base">
                                        <p:cTn id="21" dur="500" fill="hold"/>
                                        <p:tgtEl>
                                          <p:spTgt spid="198"/>
                                        </p:tgtEl>
                                        <p:attrNameLst>
                                          <p:attrName>ppt_x</p:attrName>
                                        </p:attrNameLst>
                                      </p:cBhvr>
                                      <p:tavLst>
                                        <p:tav tm="0">
                                          <p:val>
                                            <p:strVal val="#ppt_x"/>
                                          </p:val>
                                        </p:tav>
                                        <p:tav tm="100000">
                                          <p:val>
                                            <p:strVal val="#ppt_x"/>
                                          </p:val>
                                        </p:tav>
                                      </p:tavLst>
                                    </p:anim>
                                    <p:anim calcmode="lin" valueType="num">
                                      <p:cBhvr additive="base">
                                        <p:cTn id="22" dur="500" fill="hold"/>
                                        <p:tgtEl>
                                          <p:spTgt spid="1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anim calcmode="lin" valueType="num">
                                      <p:cBhvr additive="base">
                                        <p:cTn id="25" dur="500" fill="hold"/>
                                        <p:tgtEl>
                                          <p:spTgt spid="189"/>
                                        </p:tgtEl>
                                        <p:attrNameLst>
                                          <p:attrName>ppt_x</p:attrName>
                                        </p:attrNameLst>
                                      </p:cBhvr>
                                      <p:tavLst>
                                        <p:tav tm="0">
                                          <p:val>
                                            <p:strVal val="#ppt_x"/>
                                          </p:val>
                                        </p:tav>
                                        <p:tav tm="100000">
                                          <p:val>
                                            <p:strVal val="#ppt_x"/>
                                          </p:val>
                                        </p:tav>
                                      </p:tavLst>
                                    </p:anim>
                                    <p:anim calcmode="lin" valueType="num">
                                      <p:cBhvr additive="base">
                                        <p:cTn id="26" dur="500" fill="hold"/>
                                        <p:tgtEl>
                                          <p:spTgt spid="18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 calcmode="lin" valueType="num">
                                      <p:cBhvr additive="base">
                                        <p:cTn id="35" dur="500" fill="hold"/>
                                        <p:tgtEl>
                                          <p:spTgt spid="197"/>
                                        </p:tgtEl>
                                        <p:attrNameLst>
                                          <p:attrName>ppt_x</p:attrName>
                                        </p:attrNameLst>
                                      </p:cBhvr>
                                      <p:tavLst>
                                        <p:tav tm="0">
                                          <p:val>
                                            <p:strVal val="#ppt_x"/>
                                          </p:val>
                                        </p:tav>
                                        <p:tav tm="100000">
                                          <p:val>
                                            <p:strVal val="#ppt_x"/>
                                          </p:val>
                                        </p:tav>
                                      </p:tavLst>
                                    </p:anim>
                                    <p:anim calcmode="lin" valueType="num">
                                      <p:cBhvr additive="base">
                                        <p:cTn id="36" dur="500" fill="hold"/>
                                        <p:tgtEl>
                                          <p:spTgt spid="19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3"/>
                                        </p:tgtEl>
                                        <p:attrNameLst>
                                          <p:attrName>style.visibility</p:attrName>
                                        </p:attrNameLst>
                                      </p:cBhvr>
                                      <p:to>
                                        <p:strVal val="visible"/>
                                      </p:to>
                                    </p:set>
                                    <p:anim calcmode="lin" valueType="num">
                                      <p:cBhvr additive="base">
                                        <p:cTn id="39" dur="500" fill="hold"/>
                                        <p:tgtEl>
                                          <p:spTgt spid="193"/>
                                        </p:tgtEl>
                                        <p:attrNameLst>
                                          <p:attrName>ppt_x</p:attrName>
                                        </p:attrNameLst>
                                      </p:cBhvr>
                                      <p:tavLst>
                                        <p:tav tm="0">
                                          <p:val>
                                            <p:strVal val="#ppt_x"/>
                                          </p:val>
                                        </p:tav>
                                        <p:tav tm="100000">
                                          <p:val>
                                            <p:strVal val="#ppt_x"/>
                                          </p:val>
                                        </p:tav>
                                      </p:tavLst>
                                    </p:anim>
                                    <p:anim calcmode="lin" valueType="num">
                                      <p:cBhvr additive="base">
                                        <p:cTn id="40" dur="500" fill="hold"/>
                                        <p:tgtEl>
                                          <p:spTgt spid="19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3" grpId="0"/>
      <p:bldP spid="195" grpId="0"/>
      <p:bldP spid="197" grpId="0"/>
      <p:bldP spid="198"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887983" y="3559255"/>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Subtitle 3">
            <a:extLst>
              <a:ext uri="{FF2B5EF4-FFF2-40B4-BE49-F238E27FC236}">
                <a16:creationId xmlns:a16="http://schemas.microsoft.com/office/drawing/2014/main" id="{3799FDFF-7008-46A5-9820-8EFB0A5F98A8}"/>
              </a:ext>
            </a:extLst>
          </p:cNvPr>
          <p:cNvSpPr>
            <a:spLocks noGrp="1"/>
          </p:cNvSpPr>
          <p:nvPr>
            <p:ph type="subTitle" idx="1"/>
          </p:nvPr>
        </p:nvSpPr>
        <p:spPr>
          <a:xfrm>
            <a:off x="480513" y="1585108"/>
            <a:ext cx="5935797" cy="540592"/>
          </a:xfrm>
        </p:spPr>
        <p:txBody>
          <a:bodyPr/>
          <a:lstStyle/>
          <a:p>
            <a:pPr algn="l"/>
            <a:br>
              <a:rPr lang="vi-VN" sz="1200" dirty="0"/>
            </a:br>
            <a:endParaRPr lang="en-US" sz="1200" b="0" i="0" u="none" strike="noStrike" dirty="0">
              <a:solidFill>
                <a:schemeClr val="tx1"/>
              </a:solidFill>
              <a:effectLst/>
              <a:latin typeface="Raleway" panose="020B0604020202020204" charset="0"/>
            </a:endParaRPr>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114644" y="333480"/>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1200"/>
              </a:spcAft>
              <a:buClr>
                <a:srgbClr val="EEEEEE"/>
              </a:buClr>
              <a:buSzPts val="1800"/>
              <a:buFont typeface="Raleway"/>
              <a:buNone/>
              <a:tabLst/>
              <a:defRPr/>
            </a:pPr>
            <a:r>
              <a:rPr kumimoji="0" lang="en-US" sz="1600" b="1" i="0" u="none" strike="noStrike" kern="0" cap="none" spc="0" normalizeH="0" baseline="0" noProof="0">
                <a:ln>
                  <a:noFill/>
                </a:ln>
                <a:solidFill>
                  <a:srgbClr val="434343"/>
                </a:solidFill>
                <a:effectLst/>
                <a:uLnTx/>
                <a:uFillTx/>
                <a:latin typeface="UTM Facebook" panose="02040403050506020204" pitchFamily="18" charset="0"/>
                <a:sym typeface="Raleway"/>
              </a:rPr>
              <a:t>                                 </a:t>
            </a:r>
            <a:r>
              <a:rPr lang="en-US" sz="2000" b="1" i="1">
                <a:solidFill>
                  <a:srgbClr val="434343"/>
                </a:solidFill>
                <a:latin typeface="UTM Facebook" panose="02040403050506020204" pitchFamily="18" charset="0"/>
              </a:rPr>
              <a:t>2.3.2.</a:t>
            </a:r>
            <a:r>
              <a:rPr kumimoji="0" lang="en-US" sz="2000" b="1" i="1" u="none" strike="noStrike" kern="0" cap="none" spc="0" normalizeH="0" baseline="0" noProof="0">
                <a:ln>
                  <a:noFill/>
                </a:ln>
                <a:solidFill>
                  <a:srgbClr val="434343"/>
                </a:solidFill>
                <a:effectLst/>
                <a:uLnTx/>
                <a:uFillTx/>
                <a:latin typeface="UTM Facebook" panose="02040403050506020204" pitchFamily="18" charset="0"/>
                <a:sym typeface="Raleway"/>
              </a:rPr>
              <a:t> Nội dung xây dựng con người</a:t>
            </a:r>
            <a:r>
              <a:rPr kumimoji="0" lang="en-US" sz="2000" b="1" i="0" u="none" strike="noStrike" kern="0" cap="none" spc="0" normalizeH="0" baseline="0" noProof="0">
                <a:ln>
                  <a:noFill/>
                </a:ln>
                <a:solidFill>
                  <a:srgbClr val="434343"/>
                </a:solidFill>
                <a:effectLst/>
                <a:uLnTx/>
                <a:uFillTx/>
                <a:latin typeface="UTM Facebook" panose="02040403050506020204" pitchFamily="18" charset="0"/>
                <a:sym typeface="Raleway"/>
              </a:rPr>
              <a:t>.</a:t>
            </a:r>
            <a:endParaRPr kumimoji="0" lang="en-US" sz="2000" b="1" i="0" u="none" strike="noStrike" kern="0" cap="none" spc="0" normalizeH="0" baseline="0" noProof="0" dirty="0">
              <a:ln>
                <a:noFill/>
              </a:ln>
              <a:solidFill>
                <a:srgbClr val="434343"/>
              </a:solidFill>
              <a:effectLst/>
              <a:uLnTx/>
              <a:uFillTx/>
              <a:latin typeface="UTM Facebook" panose="02040403050506020204" pitchFamily="18" charset="0"/>
              <a:sym typeface="Raleway"/>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5778365" y="3546857"/>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Heptagon 30">
            <a:extLst>
              <a:ext uri="{FF2B5EF4-FFF2-40B4-BE49-F238E27FC236}">
                <a16:creationId xmlns:a16="http://schemas.microsoft.com/office/drawing/2014/main" id="{2D5CADF0-E66F-4C82-A7E2-6906E5FFE51C}"/>
              </a:ext>
            </a:extLst>
          </p:cNvPr>
          <p:cNvSpPr/>
          <p:nvPr/>
        </p:nvSpPr>
        <p:spPr>
          <a:xfrm rot="962159">
            <a:off x="2524960" y="394162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Heptagon 36">
            <a:extLst>
              <a:ext uri="{FF2B5EF4-FFF2-40B4-BE49-F238E27FC236}">
                <a16:creationId xmlns:a16="http://schemas.microsoft.com/office/drawing/2014/main" id="{10149CD1-57DA-4EE6-A26B-164FECC0DF5F}"/>
              </a:ext>
            </a:extLst>
          </p:cNvPr>
          <p:cNvSpPr/>
          <p:nvPr/>
        </p:nvSpPr>
        <p:spPr>
          <a:xfrm rot="20015640">
            <a:off x="5678943" y="-47371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Heptagon 37">
            <a:extLst>
              <a:ext uri="{FF2B5EF4-FFF2-40B4-BE49-F238E27FC236}">
                <a16:creationId xmlns:a16="http://schemas.microsoft.com/office/drawing/2014/main" id="{5D301337-5436-4D88-BE9F-3FBDD5A8F25C}"/>
              </a:ext>
            </a:extLst>
          </p:cNvPr>
          <p:cNvSpPr/>
          <p:nvPr/>
        </p:nvSpPr>
        <p:spPr>
          <a:xfrm rot="962159">
            <a:off x="6531222" y="42848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Heptagon 38">
            <a:extLst>
              <a:ext uri="{FF2B5EF4-FFF2-40B4-BE49-F238E27FC236}">
                <a16:creationId xmlns:a16="http://schemas.microsoft.com/office/drawing/2014/main" id="{AF00DF79-19D5-465D-A0E6-5A042683102B}"/>
              </a:ext>
            </a:extLst>
          </p:cNvPr>
          <p:cNvSpPr/>
          <p:nvPr/>
        </p:nvSpPr>
        <p:spPr>
          <a:xfrm rot="962159">
            <a:off x="6202720" y="391877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Heptagon 39">
            <a:extLst>
              <a:ext uri="{FF2B5EF4-FFF2-40B4-BE49-F238E27FC236}">
                <a16:creationId xmlns:a16="http://schemas.microsoft.com/office/drawing/2014/main" id="{831A3595-A7DD-4E69-8B9D-DE7CA7F9D705}"/>
              </a:ext>
            </a:extLst>
          </p:cNvPr>
          <p:cNvSpPr/>
          <p:nvPr/>
        </p:nvSpPr>
        <p:spPr>
          <a:xfrm rot="962159">
            <a:off x="-146188" y="-8743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46A1CEC3-706D-4F0B-ADA0-79D99E3CD135}"/>
              </a:ext>
            </a:extLst>
          </p:cNvPr>
          <p:cNvSpPr/>
          <p:nvPr/>
        </p:nvSpPr>
        <p:spPr>
          <a:xfrm>
            <a:off x="-2294333" y="5143500"/>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 name="Group 2">
            <a:extLst>
              <a:ext uri="{FF2B5EF4-FFF2-40B4-BE49-F238E27FC236}">
                <a16:creationId xmlns:a16="http://schemas.microsoft.com/office/drawing/2014/main" id="{508C9EE4-F860-45F8-82F1-8EA87CFEC2E2}"/>
              </a:ext>
            </a:extLst>
          </p:cNvPr>
          <p:cNvGrpSpPr/>
          <p:nvPr/>
        </p:nvGrpSpPr>
        <p:grpSpPr>
          <a:xfrm>
            <a:off x="584211" y="834333"/>
            <a:ext cx="5993221" cy="543813"/>
            <a:chOff x="584211" y="834333"/>
            <a:chExt cx="5993221" cy="543813"/>
          </a:xfrm>
        </p:grpSpPr>
        <p:sp>
          <p:nvSpPr>
            <p:cNvPr id="14" name="Title 2">
              <a:extLst>
                <a:ext uri="{FF2B5EF4-FFF2-40B4-BE49-F238E27FC236}">
                  <a16:creationId xmlns:a16="http://schemas.microsoft.com/office/drawing/2014/main" id="{82EB59DF-737F-428B-8759-CD65A0284667}"/>
                </a:ext>
              </a:extLst>
            </p:cNvPr>
            <p:cNvSpPr txBox="1">
              <a:spLocks/>
            </p:cNvSpPr>
            <p:nvPr/>
          </p:nvSpPr>
          <p:spPr>
            <a:xfrm>
              <a:off x="1074306" y="849391"/>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just" defTabSz="914400" rtl="0" eaLnBrk="1" fontAlgn="auto" latinLnBrk="0" hangingPunct="1">
                <a:lnSpc>
                  <a:spcPct val="100000"/>
                </a:lnSpc>
                <a:spcBef>
                  <a:spcPts val="0"/>
                </a:spcBef>
                <a:spcAft>
                  <a:spcPts val="0"/>
                </a:spcAft>
                <a:buClr>
                  <a:srgbClr val="434343"/>
                </a:buClr>
                <a:buSzPts val="1800"/>
                <a:buFont typeface="Staatliches"/>
                <a:buNone/>
                <a:tabLst/>
                <a:defRPr/>
              </a:pPr>
              <a:r>
                <a:rPr kumimoji="0" lang="en-US" sz="1600" i="0" u="none" strike="noStrike" kern="0" cap="none" spc="0" normalizeH="0" baseline="0" noProof="0">
                  <a:ln>
                    <a:noFill/>
                  </a:ln>
                  <a:solidFill>
                    <a:srgbClr val="434343"/>
                  </a:solidFill>
                  <a:effectLst/>
                  <a:uLnTx/>
                  <a:uFillTx/>
                  <a:latin typeface="UTM Facebook" panose="02040403050506020204"/>
                  <a:sym typeface="Staatliches"/>
                </a:rPr>
                <a:t>Có ý thức làm chủ, tinh thần tập thể XHCN và tư tưởng “mình vì mọi người, mọi người vì mình ”.</a:t>
              </a:r>
              <a:endParaRPr kumimoji="0" lang="en-US" sz="1600" i="0" u="none" strike="noStrike" kern="0" cap="none" spc="0" normalizeH="0" baseline="0" noProof="0" dirty="0">
                <a:ln>
                  <a:noFill/>
                </a:ln>
                <a:solidFill>
                  <a:srgbClr val="434343"/>
                </a:solidFill>
                <a:effectLst/>
                <a:uLnTx/>
                <a:uFillTx/>
                <a:latin typeface="UTM Facebook" panose="02040403050506020204"/>
                <a:sym typeface="Staatliches"/>
              </a:endParaRPr>
            </a:p>
          </p:txBody>
        </p:sp>
        <p:pic>
          <p:nvPicPr>
            <p:cNvPr id="2" name="Picture 1">
              <a:extLst>
                <a:ext uri="{FF2B5EF4-FFF2-40B4-BE49-F238E27FC236}">
                  <a16:creationId xmlns:a16="http://schemas.microsoft.com/office/drawing/2014/main" id="{0E1095DF-82D6-42C6-A912-FF457DEE21DC}"/>
                </a:ext>
              </a:extLst>
            </p:cNvPr>
            <p:cNvPicPr>
              <a:picLocks noChangeAspect="1"/>
            </p:cNvPicPr>
            <p:nvPr/>
          </p:nvPicPr>
          <p:blipFill>
            <a:blip r:embed="rId3"/>
            <a:stretch>
              <a:fillRect/>
            </a:stretch>
          </p:blipFill>
          <p:spPr>
            <a:xfrm>
              <a:off x="584211" y="834333"/>
              <a:ext cx="359695" cy="365792"/>
            </a:xfrm>
            <a:prstGeom prst="rect">
              <a:avLst/>
            </a:prstGeom>
          </p:spPr>
        </p:pic>
      </p:grpSp>
      <p:grpSp>
        <p:nvGrpSpPr>
          <p:cNvPr id="7" name="Group 6">
            <a:extLst>
              <a:ext uri="{FF2B5EF4-FFF2-40B4-BE49-F238E27FC236}">
                <a16:creationId xmlns:a16="http://schemas.microsoft.com/office/drawing/2014/main" id="{5EA6E288-C49A-4B82-ACDD-C3261D9BF03F}"/>
              </a:ext>
            </a:extLst>
          </p:cNvPr>
          <p:cNvGrpSpPr/>
          <p:nvPr/>
        </p:nvGrpSpPr>
        <p:grpSpPr>
          <a:xfrm>
            <a:off x="584210" y="1353465"/>
            <a:ext cx="5969270" cy="540592"/>
            <a:chOff x="584210" y="1353465"/>
            <a:chExt cx="5969270" cy="540592"/>
          </a:xfrm>
        </p:grpSpPr>
        <p:sp>
          <p:nvSpPr>
            <p:cNvPr id="19" name="Title 2">
              <a:extLst>
                <a:ext uri="{FF2B5EF4-FFF2-40B4-BE49-F238E27FC236}">
                  <a16:creationId xmlns:a16="http://schemas.microsoft.com/office/drawing/2014/main" id="{A20E8791-25B6-47FC-BED4-4BA736985F7B}"/>
                </a:ext>
              </a:extLst>
            </p:cNvPr>
            <p:cNvSpPr txBox="1">
              <a:spLocks/>
            </p:cNvSpPr>
            <p:nvPr/>
          </p:nvSpPr>
          <p:spPr>
            <a:xfrm>
              <a:off x="1050354" y="1353465"/>
              <a:ext cx="5503126" cy="540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just" defTabSz="914400" rtl="0" eaLnBrk="1" fontAlgn="auto" latinLnBrk="0" hangingPunct="1">
                <a:lnSpc>
                  <a:spcPct val="100000"/>
                </a:lnSpc>
                <a:spcBef>
                  <a:spcPts val="0"/>
                </a:spcBef>
                <a:spcAft>
                  <a:spcPts val="0"/>
                </a:spcAft>
                <a:buClr>
                  <a:srgbClr val="434343"/>
                </a:buClr>
                <a:buSzPts val="1800"/>
                <a:buFont typeface="Staatliches"/>
                <a:buNone/>
                <a:tabLst/>
                <a:defRPr/>
              </a:pPr>
              <a:r>
                <a:rPr kumimoji="0" lang="en-US" sz="1600" i="0" u="none" strike="noStrike" kern="0" cap="none" spc="0" normalizeH="0" baseline="0" noProof="0">
                  <a:ln>
                    <a:noFill/>
                  </a:ln>
                  <a:solidFill>
                    <a:srgbClr val="434343"/>
                  </a:solidFill>
                  <a:effectLst/>
                  <a:uLnTx/>
                  <a:uFillTx/>
                  <a:latin typeface="UTM Facebook" panose="02040403050506020204"/>
                  <a:sym typeface="Staatliches"/>
                </a:rPr>
                <a:t>Cần kiệm xây dựng đất nước, hăng hái bảo vệ Tổ Quốc.</a:t>
              </a:r>
              <a:endParaRPr kumimoji="0" lang="en-US" sz="1600" i="0" u="none" strike="noStrike" kern="0" cap="none" spc="0" normalizeH="0" baseline="0" noProof="0" dirty="0">
                <a:ln>
                  <a:noFill/>
                </a:ln>
                <a:solidFill>
                  <a:srgbClr val="434343"/>
                </a:solidFill>
                <a:effectLst/>
                <a:uLnTx/>
                <a:uFillTx/>
                <a:latin typeface="UTM Facebook" panose="02040403050506020204"/>
                <a:sym typeface="Staatliches"/>
              </a:endParaRPr>
            </a:p>
          </p:txBody>
        </p:sp>
        <p:pic>
          <p:nvPicPr>
            <p:cNvPr id="5" name="Picture 4">
              <a:extLst>
                <a:ext uri="{FF2B5EF4-FFF2-40B4-BE49-F238E27FC236}">
                  <a16:creationId xmlns:a16="http://schemas.microsoft.com/office/drawing/2014/main" id="{461F3AA4-7251-4AF6-9C99-B474D9105222}"/>
                </a:ext>
              </a:extLst>
            </p:cNvPr>
            <p:cNvPicPr>
              <a:picLocks noChangeAspect="1"/>
            </p:cNvPicPr>
            <p:nvPr/>
          </p:nvPicPr>
          <p:blipFill>
            <a:blip r:embed="rId3"/>
            <a:stretch>
              <a:fillRect/>
            </a:stretch>
          </p:blipFill>
          <p:spPr>
            <a:xfrm>
              <a:off x="584210" y="1489612"/>
              <a:ext cx="359695" cy="365792"/>
            </a:xfrm>
            <a:prstGeom prst="rect">
              <a:avLst/>
            </a:prstGeom>
          </p:spPr>
        </p:pic>
      </p:grpSp>
      <p:grpSp>
        <p:nvGrpSpPr>
          <p:cNvPr id="8" name="Group 7">
            <a:extLst>
              <a:ext uri="{FF2B5EF4-FFF2-40B4-BE49-F238E27FC236}">
                <a16:creationId xmlns:a16="http://schemas.microsoft.com/office/drawing/2014/main" id="{F340ED9A-3A1F-4082-8BDF-4EFF6F017EFE}"/>
              </a:ext>
            </a:extLst>
          </p:cNvPr>
          <p:cNvGrpSpPr/>
          <p:nvPr/>
        </p:nvGrpSpPr>
        <p:grpSpPr>
          <a:xfrm>
            <a:off x="584210" y="2014623"/>
            <a:ext cx="5969270" cy="528755"/>
            <a:chOff x="584210" y="2014609"/>
            <a:chExt cx="5969270" cy="528755"/>
          </a:xfrm>
        </p:grpSpPr>
        <p:sp>
          <p:nvSpPr>
            <p:cNvPr id="21" name="Title 2">
              <a:extLst>
                <a:ext uri="{FF2B5EF4-FFF2-40B4-BE49-F238E27FC236}">
                  <a16:creationId xmlns:a16="http://schemas.microsoft.com/office/drawing/2014/main" id="{13FC68F6-0E1F-4ED9-9F83-AC8A7702599F}"/>
                </a:ext>
              </a:extLst>
            </p:cNvPr>
            <p:cNvSpPr txBox="1">
              <a:spLocks/>
            </p:cNvSpPr>
            <p:nvPr/>
          </p:nvSpPr>
          <p:spPr>
            <a:xfrm>
              <a:off x="1050354" y="2014609"/>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just" defTabSz="914400" rtl="0" eaLnBrk="1" fontAlgn="auto" latinLnBrk="0" hangingPunct="1">
                <a:lnSpc>
                  <a:spcPct val="100000"/>
                </a:lnSpc>
                <a:spcBef>
                  <a:spcPts val="0"/>
                </a:spcBef>
                <a:spcAft>
                  <a:spcPts val="0"/>
                </a:spcAft>
                <a:buClr>
                  <a:srgbClr val="434343"/>
                </a:buClr>
                <a:buSzPts val="1800"/>
                <a:buFont typeface="Staatliches"/>
                <a:buNone/>
                <a:tabLst/>
                <a:defRPr/>
              </a:pPr>
              <a:r>
                <a:rPr kumimoji="0" lang="en-US" sz="1600" i="0" u="none" strike="noStrike" kern="0" cap="none" spc="0" normalizeH="0" baseline="0" noProof="0">
                  <a:ln>
                    <a:noFill/>
                  </a:ln>
                  <a:solidFill>
                    <a:srgbClr val="434343"/>
                  </a:solidFill>
                  <a:effectLst/>
                  <a:uLnTx/>
                  <a:uFillTx/>
                  <a:latin typeface="UTM Facebook" panose="02040403050506020204"/>
                  <a:sym typeface="Staatliches"/>
                </a:rPr>
                <a:t>Có lòng yêu nước nồng nàn, tinh thần quốc tế trong sáng.</a:t>
              </a:r>
              <a:endParaRPr kumimoji="0" lang="en-US" sz="1600" i="0" u="none" strike="noStrike" kern="0" cap="none" spc="0" normalizeH="0" baseline="0" noProof="0" dirty="0">
                <a:ln>
                  <a:noFill/>
                </a:ln>
                <a:solidFill>
                  <a:srgbClr val="434343"/>
                </a:solidFill>
                <a:effectLst/>
                <a:uLnTx/>
                <a:uFillTx/>
                <a:latin typeface="UTM Facebook" panose="02040403050506020204"/>
                <a:sym typeface="Staatliches"/>
              </a:endParaRPr>
            </a:p>
          </p:txBody>
        </p:sp>
        <p:pic>
          <p:nvPicPr>
            <p:cNvPr id="6" name="Picture 5">
              <a:extLst>
                <a:ext uri="{FF2B5EF4-FFF2-40B4-BE49-F238E27FC236}">
                  <a16:creationId xmlns:a16="http://schemas.microsoft.com/office/drawing/2014/main" id="{E4E52C5F-5B3C-4BD0-8531-792D528A862C}"/>
                </a:ext>
              </a:extLst>
            </p:cNvPr>
            <p:cNvPicPr>
              <a:picLocks noChangeAspect="1"/>
            </p:cNvPicPr>
            <p:nvPr/>
          </p:nvPicPr>
          <p:blipFill>
            <a:blip r:embed="rId3"/>
            <a:stretch>
              <a:fillRect/>
            </a:stretch>
          </p:blipFill>
          <p:spPr>
            <a:xfrm>
              <a:off x="584210" y="2170562"/>
              <a:ext cx="359695" cy="365792"/>
            </a:xfrm>
            <a:prstGeom prst="rect">
              <a:avLst/>
            </a:prstGeom>
          </p:spPr>
        </p:pic>
      </p:grpSp>
      <p:grpSp>
        <p:nvGrpSpPr>
          <p:cNvPr id="9" name="Group 8">
            <a:extLst>
              <a:ext uri="{FF2B5EF4-FFF2-40B4-BE49-F238E27FC236}">
                <a16:creationId xmlns:a16="http://schemas.microsoft.com/office/drawing/2014/main" id="{27E453D5-F178-4377-A24C-6C21D60F50B6}"/>
              </a:ext>
            </a:extLst>
          </p:cNvPr>
          <p:cNvGrpSpPr/>
          <p:nvPr/>
        </p:nvGrpSpPr>
        <p:grpSpPr>
          <a:xfrm>
            <a:off x="599427" y="2730499"/>
            <a:ext cx="5971558" cy="620554"/>
            <a:chOff x="599427" y="2730499"/>
            <a:chExt cx="5971558" cy="620554"/>
          </a:xfrm>
        </p:grpSpPr>
        <p:sp>
          <p:nvSpPr>
            <p:cNvPr id="23" name="Title 2">
              <a:extLst>
                <a:ext uri="{FF2B5EF4-FFF2-40B4-BE49-F238E27FC236}">
                  <a16:creationId xmlns:a16="http://schemas.microsoft.com/office/drawing/2014/main" id="{E5CD9A46-71E8-4578-AF72-DD0B2A6D2F6C}"/>
                </a:ext>
              </a:extLst>
            </p:cNvPr>
            <p:cNvSpPr txBox="1">
              <a:spLocks/>
            </p:cNvSpPr>
            <p:nvPr/>
          </p:nvSpPr>
          <p:spPr>
            <a:xfrm>
              <a:off x="1067859" y="2822298"/>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just" defTabSz="914400" rtl="0" eaLnBrk="1" fontAlgn="auto" latinLnBrk="0" hangingPunct="1">
                <a:lnSpc>
                  <a:spcPct val="100000"/>
                </a:lnSpc>
                <a:spcBef>
                  <a:spcPts val="0"/>
                </a:spcBef>
                <a:spcAft>
                  <a:spcPts val="0"/>
                </a:spcAft>
                <a:buClr>
                  <a:srgbClr val="434343"/>
                </a:buClr>
                <a:buSzPts val="1800"/>
                <a:buFont typeface="Staatliches"/>
                <a:buNone/>
                <a:tabLst/>
                <a:defRPr/>
              </a:pPr>
              <a:r>
                <a:rPr kumimoji="0" lang="en-US" sz="1600" i="0" u="none" strike="noStrike" kern="0" cap="none" spc="0" normalizeH="0" baseline="0" noProof="0">
                  <a:ln>
                    <a:noFill/>
                  </a:ln>
                  <a:solidFill>
                    <a:srgbClr val="434343"/>
                  </a:solidFill>
                  <a:effectLst/>
                  <a:uLnTx/>
                  <a:uFillTx/>
                  <a:latin typeface="UTM Facebook" panose="02040403050506020204"/>
                  <a:sym typeface="Staatliches"/>
                </a:rPr>
                <a:t>Có phương pháp làm việc khoa học, phong cách quần chúng, dân chủ, nêu gương.</a:t>
              </a:r>
              <a:endParaRPr kumimoji="0" lang="en-US" sz="1600" i="0" u="none" strike="noStrike" kern="0" cap="none" spc="0" normalizeH="0" baseline="0" noProof="0" dirty="0">
                <a:ln>
                  <a:noFill/>
                </a:ln>
                <a:solidFill>
                  <a:srgbClr val="434343"/>
                </a:solidFill>
                <a:effectLst/>
                <a:uLnTx/>
                <a:uFillTx/>
                <a:latin typeface="UTM Facebook" panose="02040403050506020204"/>
                <a:sym typeface="Staatliches"/>
              </a:endParaRPr>
            </a:p>
          </p:txBody>
        </p:sp>
        <p:pic>
          <p:nvPicPr>
            <p:cNvPr id="24" name="Picture 23">
              <a:extLst>
                <a:ext uri="{FF2B5EF4-FFF2-40B4-BE49-F238E27FC236}">
                  <a16:creationId xmlns:a16="http://schemas.microsoft.com/office/drawing/2014/main" id="{D59CB331-3768-4E09-9DA0-41B1893D2580}"/>
                </a:ext>
              </a:extLst>
            </p:cNvPr>
            <p:cNvPicPr>
              <a:picLocks noChangeAspect="1"/>
            </p:cNvPicPr>
            <p:nvPr/>
          </p:nvPicPr>
          <p:blipFill>
            <a:blip r:embed="rId3"/>
            <a:stretch>
              <a:fillRect/>
            </a:stretch>
          </p:blipFill>
          <p:spPr>
            <a:xfrm>
              <a:off x="599427" y="2730499"/>
              <a:ext cx="359695" cy="365792"/>
            </a:xfrm>
            <a:prstGeom prst="rect">
              <a:avLst/>
            </a:prstGeom>
          </p:spPr>
        </p:pic>
      </p:grpSp>
    </p:spTree>
    <p:extLst>
      <p:ext uri="{BB962C8B-B14F-4D97-AF65-F5344CB8AC3E}">
        <p14:creationId xmlns:p14="http://schemas.microsoft.com/office/powerpoint/2010/main" val="205097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562035" y="280521"/>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r>
              <a:rPr kumimoji="0" lang="en-US" sz="2000" b="1" i="1" u="none" strike="noStrike" kern="0" cap="none" spc="0" normalizeH="0" baseline="0" noProof="0">
                <a:ln>
                  <a:noFill/>
                </a:ln>
                <a:solidFill>
                  <a:srgbClr val="434343"/>
                </a:solidFill>
                <a:effectLst/>
                <a:uLnTx/>
                <a:uFillTx/>
                <a:latin typeface="UTM Facebook" panose="02040403050506020204" pitchFamily="18" charset="0"/>
                <a:sym typeface="Raleway"/>
              </a:rPr>
              <a:t>2.3.3. Phương pháp xây dựng con người</a:t>
            </a:r>
            <a:endParaRPr kumimoji="0" lang="en-US" sz="2000" b="1" i="1" u="none" strike="noStrike" kern="0" cap="none" spc="0" normalizeH="0" baseline="0" noProof="0" dirty="0">
              <a:ln>
                <a:noFill/>
              </a:ln>
              <a:solidFill>
                <a:srgbClr val="434343"/>
              </a:solidFill>
              <a:effectLst/>
              <a:uLnTx/>
              <a:uFillTx/>
              <a:latin typeface="UTM Facebook" panose="02040403050506020204" pitchFamily="18" charset="0"/>
              <a:sym typeface="Raleway"/>
            </a:endParaRPr>
          </a:p>
        </p:txBody>
      </p:sp>
      <p:sp>
        <p:nvSpPr>
          <p:cNvPr id="18" name="Rectangle 17">
            <a:extLst>
              <a:ext uri="{FF2B5EF4-FFF2-40B4-BE49-F238E27FC236}">
                <a16:creationId xmlns:a16="http://schemas.microsoft.com/office/drawing/2014/main" id="{8151A652-57A3-4CAE-B8EA-65D7BC7B4D23}"/>
              </a:ext>
            </a:extLst>
          </p:cNvPr>
          <p:cNvSpPr/>
          <p:nvPr/>
        </p:nvSpPr>
        <p:spPr>
          <a:xfrm>
            <a:off x="0" y="-1"/>
            <a:ext cx="959359" cy="404603"/>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F0EC87CB-F635-40D1-8D07-866865569DB2}"/>
              </a:ext>
            </a:extLst>
          </p:cNvPr>
          <p:cNvSpPr/>
          <p:nvPr/>
        </p:nvSpPr>
        <p:spPr>
          <a:xfrm>
            <a:off x="5898641" y="4693444"/>
            <a:ext cx="959359" cy="436939"/>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Heptagon 15">
            <a:extLst>
              <a:ext uri="{FF2B5EF4-FFF2-40B4-BE49-F238E27FC236}">
                <a16:creationId xmlns:a16="http://schemas.microsoft.com/office/drawing/2014/main" id="{FB7C2F32-37D2-4916-83EB-8DAB0714F0F0}"/>
              </a:ext>
            </a:extLst>
          </p:cNvPr>
          <p:cNvSpPr/>
          <p:nvPr/>
        </p:nvSpPr>
        <p:spPr>
          <a:xfrm rot="20444599">
            <a:off x="5891966" y="7597524"/>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Heptagon 19">
            <a:extLst>
              <a:ext uri="{FF2B5EF4-FFF2-40B4-BE49-F238E27FC236}">
                <a16:creationId xmlns:a16="http://schemas.microsoft.com/office/drawing/2014/main" id="{15D913EA-5EAB-44DF-A4DE-F69F6093000F}"/>
              </a:ext>
            </a:extLst>
          </p:cNvPr>
          <p:cNvSpPr/>
          <p:nvPr/>
        </p:nvSpPr>
        <p:spPr>
          <a:xfrm rot="962159">
            <a:off x="13257258" y="3207481"/>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Heptagon 24">
            <a:extLst>
              <a:ext uri="{FF2B5EF4-FFF2-40B4-BE49-F238E27FC236}">
                <a16:creationId xmlns:a16="http://schemas.microsoft.com/office/drawing/2014/main" id="{BD7D0A7C-1765-4AEC-97DC-9A83C10F0ABB}"/>
              </a:ext>
            </a:extLst>
          </p:cNvPr>
          <p:cNvSpPr/>
          <p:nvPr/>
        </p:nvSpPr>
        <p:spPr>
          <a:xfrm rot="20015640">
            <a:off x="8264400" y="-2300896"/>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Heptagon 25">
            <a:extLst>
              <a:ext uri="{FF2B5EF4-FFF2-40B4-BE49-F238E27FC236}">
                <a16:creationId xmlns:a16="http://schemas.microsoft.com/office/drawing/2014/main" id="{1ACFD050-0387-4964-9BC1-179ED7B9755D}"/>
              </a:ext>
            </a:extLst>
          </p:cNvPr>
          <p:cNvSpPr/>
          <p:nvPr/>
        </p:nvSpPr>
        <p:spPr>
          <a:xfrm rot="962159">
            <a:off x="11150359" y="116093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Heptagon 26">
            <a:extLst>
              <a:ext uri="{FF2B5EF4-FFF2-40B4-BE49-F238E27FC236}">
                <a16:creationId xmlns:a16="http://schemas.microsoft.com/office/drawing/2014/main" id="{3BD24993-75FB-4B09-A41D-13F5723BF84A}"/>
              </a:ext>
            </a:extLst>
          </p:cNvPr>
          <p:cNvSpPr/>
          <p:nvPr/>
        </p:nvSpPr>
        <p:spPr>
          <a:xfrm rot="962159">
            <a:off x="5992260" y="-175629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 name="Group 2">
            <a:extLst>
              <a:ext uri="{FF2B5EF4-FFF2-40B4-BE49-F238E27FC236}">
                <a16:creationId xmlns:a16="http://schemas.microsoft.com/office/drawing/2014/main" id="{42AD0996-FB11-40C2-8B67-A5388CAD27D6}"/>
              </a:ext>
            </a:extLst>
          </p:cNvPr>
          <p:cNvGrpSpPr/>
          <p:nvPr/>
        </p:nvGrpSpPr>
        <p:grpSpPr>
          <a:xfrm>
            <a:off x="388231" y="682838"/>
            <a:ext cx="3457579" cy="1381709"/>
            <a:chOff x="388231" y="682838"/>
            <a:chExt cx="3457579" cy="1381709"/>
          </a:xfrm>
        </p:grpSpPr>
        <p:sp>
          <p:nvSpPr>
            <p:cNvPr id="11" name="Title 2">
              <a:extLst>
                <a:ext uri="{FF2B5EF4-FFF2-40B4-BE49-F238E27FC236}">
                  <a16:creationId xmlns:a16="http://schemas.microsoft.com/office/drawing/2014/main" id="{81B11386-E7EE-451D-B453-76E5EB81565C}"/>
                </a:ext>
              </a:extLst>
            </p:cNvPr>
            <p:cNvSpPr txBox="1">
              <a:spLocks/>
            </p:cNvSpPr>
            <p:nvPr/>
          </p:nvSpPr>
          <p:spPr>
            <a:xfrm>
              <a:off x="588285" y="682838"/>
              <a:ext cx="3257525" cy="1381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1800"/>
                <a:buFont typeface="Staatliches"/>
                <a:buNone/>
                <a:tabLst/>
                <a:defRPr/>
              </a:pPr>
              <a:r>
                <a:rPr kumimoji="0" lang="en-US" sz="1600" b="0" i="0" u="none" strike="noStrike" kern="0" cap="none" spc="0" normalizeH="0" baseline="0" noProof="0">
                  <a:ln>
                    <a:noFill/>
                  </a:ln>
                  <a:solidFill>
                    <a:srgbClr val="434343"/>
                  </a:solidFill>
                  <a:effectLst/>
                  <a:uLnTx/>
                  <a:uFillTx/>
                  <a:latin typeface="UTM Facebook" panose="02040403050506020204" pitchFamily="18" charset="0"/>
                  <a:sym typeface="Staatliches"/>
                </a:rPr>
                <a:t>Mỗi người tự rèn luyện, tu dưỡng ý thức, kết hợp chặt chẽ với xây dựng cơ chế, tính khoa học của bộ máy và tạo dựng nền dân chủ.</a:t>
              </a:r>
              <a:endParaRPr kumimoji="0" lang="en-US" sz="1600" b="0" i="0" u="none" strike="noStrike" kern="0" cap="none" spc="0" normalizeH="0" baseline="0" noProof="0" dirty="0">
                <a:ln>
                  <a:noFill/>
                </a:ln>
                <a:solidFill>
                  <a:srgbClr val="434343"/>
                </a:solidFill>
                <a:effectLst/>
                <a:uLnTx/>
                <a:uFillTx/>
                <a:latin typeface="UTM Facebook" panose="02040403050506020204" pitchFamily="18" charset="0"/>
                <a:sym typeface="Staatliches"/>
              </a:endParaRPr>
            </a:p>
          </p:txBody>
        </p:sp>
        <p:pic>
          <p:nvPicPr>
            <p:cNvPr id="2" name="Picture 1">
              <a:extLst>
                <a:ext uri="{FF2B5EF4-FFF2-40B4-BE49-F238E27FC236}">
                  <a16:creationId xmlns:a16="http://schemas.microsoft.com/office/drawing/2014/main" id="{BDE3CBEA-29EB-4234-A243-BE2D928CF75A}"/>
                </a:ext>
              </a:extLst>
            </p:cNvPr>
            <p:cNvPicPr>
              <a:picLocks noChangeAspect="1"/>
            </p:cNvPicPr>
            <p:nvPr/>
          </p:nvPicPr>
          <p:blipFill>
            <a:blip r:embed="rId2"/>
            <a:stretch>
              <a:fillRect/>
            </a:stretch>
          </p:blipFill>
          <p:spPr>
            <a:xfrm>
              <a:off x="388231" y="1082379"/>
              <a:ext cx="91448" cy="121931"/>
            </a:xfrm>
            <a:prstGeom prst="rect">
              <a:avLst/>
            </a:prstGeom>
          </p:spPr>
        </p:pic>
      </p:grpSp>
      <p:pic>
        <p:nvPicPr>
          <p:cNvPr id="8" name="Picture 7" descr="A person standing in front of a group of people sitting at a table&#10;&#10;Description automatically generated with medium confidence">
            <a:extLst>
              <a:ext uri="{FF2B5EF4-FFF2-40B4-BE49-F238E27FC236}">
                <a16:creationId xmlns:a16="http://schemas.microsoft.com/office/drawing/2014/main" id="{855AA5AA-CC7C-4035-B742-250983A52A91}"/>
              </a:ext>
            </a:extLst>
          </p:cNvPr>
          <p:cNvPicPr>
            <a:picLocks noChangeAspect="1"/>
          </p:cNvPicPr>
          <p:nvPr/>
        </p:nvPicPr>
        <p:blipFill>
          <a:blip r:embed="rId3"/>
          <a:stretch>
            <a:fillRect/>
          </a:stretch>
        </p:blipFill>
        <p:spPr>
          <a:xfrm>
            <a:off x="3793953" y="287711"/>
            <a:ext cx="3463371" cy="371829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4" name="Group 3">
            <a:extLst>
              <a:ext uri="{FF2B5EF4-FFF2-40B4-BE49-F238E27FC236}">
                <a16:creationId xmlns:a16="http://schemas.microsoft.com/office/drawing/2014/main" id="{1AE4DEE7-62D7-4555-87CE-C28ABE4E1EC0}"/>
              </a:ext>
            </a:extLst>
          </p:cNvPr>
          <p:cNvGrpSpPr/>
          <p:nvPr/>
        </p:nvGrpSpPr>
        <p:grpSpPr>
          <a:xfrm>
            <a:off x="393125" y="2146859"/>
            <a:ext cx="3400829" cy="640009"/>
            <a:chOff x="393125" y="2146859"/>
            <a:chExt cx="3400829" cy="640009"/>
          </a:xfrm>
        </p:grpSpPr>
        <p:pic>
          <p:nvPicPr>
            <p:cNvPr id="5" name="Picture 4">
              <a:extLst>
                <a:ext uri="{FF2B5EF4-FFF2-40B4-BE49-F238E27FC236}">
                  <a16:creationId xmlns:a16="http://schemas.microsoft.com/office/drawing/2014/main" id="{A0CEEB2A-216F-4C69-960D-797D2E81936E}"/>
                </a:ext>
              </a:extLst>
            </p:cNvPr>
            <p:cNvPicPr>
              <a:picLocks noChangeAspect="1"/>
            </p:cNvPicPr>
            <p:nvPr/>
          </p:nvPicPr>
          <p:blipFill>
            <a:blip r:embed="rId2"/>
            <a:stretch>
              <a:fillRect/>
            </a:stretch>
          </p:blipFill>
          <p:spPr>
            <a:xfrm>
              <a:off x="393125" y="2333711"/>
              <a:ext cx="91448" cy="121931"/>
            </a:xfrm>
            <a:prstGeom prst="rect">
              <a:avLst/>
            </a:prstGeom>
          </p:spPr>
        </p:pic>
        <p:sp>
          <p:nvSpPr>
            <p:cNvPr id="30" name="Title 2">
              <a:extLst>
                <a:ext uri="{FF2B5EF4-FFF2-40B4-BE49-F238E27FC236}">
                  <a16:creationId xmlns:a16="http://schemas.microsoft.com/office/drawing/2014/main" id="{FB8DF36C-53B5-4D19-BD54-10187590074B}"/>
                </a:ext>
              </a:extLst>
            </p:cNvPr>
            <p:cNvSpPr txBox="1">
              <a:spLocks/>
            </p:cNvSpPr>
            <p:nvPr/>
          </p:nvSpPr>
          <p:spPr>
            <a:xfrm>
              <a:off x="536429" y="2146859"/>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1800"/>
                <a:buFont typeface="Staatliches"/>
                <a:buNone/>
                <a:tabLst/>
                <a:defRPr/>
              </a:pPr>
              <a:r>
                <a:rPr kumimoji="0" lang="en-US" sz="1600" b="0" i="0" u="none" strike="noStrike" kern="0" cap="none" spc="0" normalizeH="0" baseline="0" noProof="0">
                  <a:ln>
                    <a:noFill/>
                  </a:ln>
                  <a:solidFill>
                    <a:srgbClr val="434343"/>
                  </a:solidFill>
                  <a:effectLst/>
                  <a:uLnTx/>
                  <a:uFillTx/>
                  <a:latin typeface="UTM Facebook" panose="02040403050506020204" pitchFamily="18" charset="0"/>
                  <a:sym typeface="Staatliches"/>
                </a:rPr>
                <a:t>Biện pháp giáo dục có một vị trí quan trọng</a:t>
              </a:r>
              <a:endParaRPr kumimoji="0" lang="en-US" sz="1600" b="0" i="0" u="none" strike="noStrike" kern="0" cap="none" spc="0" normalizeH="0" baseline="0" noProof="0" dirty="0">
                <a:ln>
                  <a:noFill/>
                </a:ln>
                <a:solidFill>
                  <a:srgbClr val="434343"/>
                </a:solidFill>
                <a:effectLst/>
                <a:uLnTx/>
                <a:uFillTx/>
                <a:latin typeface="UTM Facebook" panose="02040403050506020204" pitchFamily="18" charset="0"/>
                <a:sym typeface="Staatliches"/>
              </a:endParaRPr>
            </a:p>
          </p:txBody>
        </p:sp>
      </p:grpSp>
      <p:grpSp>
        <p:nvGrpSpPr>
          <p:cNvPr id="7" name="Group 6">
            <a:extLst>
              <a:ext uri="{FF2B5EF4-FFF2-40B4-BE49-F238E27FC236}">
                <a16:creationId xmlns:a16="http://schemas.microsoft.com/office/drawing/2014/main" id="{E1F75303-B3E9-4E3A-B3D3-B95D7D73216A}"/>
              </a:ext>
            </a:extLst>
          </p:cNvPr>
          <p:cNvGrpSpPr/>
          <p:nvPr/>
        </p:nvGrpSpPr>
        <p:grpSpPr>
          <a:xfrm>
            <a:off x="388231" y="2786868"/>
            <a:ext cx="3405722" cy="640009"/>
            <a:chOff x="388231" y="2786868"/>
            <a:chExt cx="3405722" cy="640009"/>
          </a:xfrm>
        </p:grpSpPr>
        <p:pic>
          <p:nvPicPr>
            <p:cNvPr id="6" name="Picture 5">
              <a:extLst>
                <a:ext uri="{FF2B5EF4-FFF2-40B4-BE49-F238E27FC236}">
                  <a16:creationId xmlns:a16="http://schemas.microsoft.com/office/drawing/2014/main" id="{FDC82FDD-8B57-4644-B06A-A8A52DE41BED}"/>
                </a:ext>
              </a:extLst>
            </p:cNvPr>
            <p:cNvPicPr>
              <a:picLocks noChangeAspect="1"/>
            </p:cNvPicPr>
            <p:nvPr/>
          </p:nvPicPr>
          <p:blipFill>
            <a:blip r:embed="rId2"/>
            <a:stretch>
              <a:fillRect/>
            </a:stretch>
          </p:blipFill>
          <p:spPr>
            <a:xfrm>
              <a:off x="388231" y="2944395"/>
              <a:ext cx="91448" cy="121931"/>
            </a:xfrm>
            <a:prstGeom prst="rect">
              <a:avLst/>
            </a:prstGeom>
          </p:spPr>
        </p:pic>
        <p:sp>
          <p:nvSpPr>
            <p:cNvPr id="32" name="Title 2">
              <a:extLst>
                <a:ext uri="{FF2B5EF4-FFF2-40B4-BE49-F238E27FC236}">
                  <a16:creationId xmlns:a16="http://schemas.microsoft.com/office/drawing/2014/main" id="{E1D4BC9D-153C-4AFC-8F2F-D0BBB4F05916}"/>
                </a:ext>
              </a:extLst>
            </p:cNvPr>
            <p:cNvSpPr txBox="1">
              <a:spLocks/>
            </p:cNvSpPr>
            <p:nvPr/>
          </p:nvSpPr>
          <p:spPr>
            <a:xfrm>
              <a:off x="536428" y="2786868"/>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1800"/>
                <a:buFont typeface="Staatliches"/>
                <a:buNone/>
                <a:tabLst/>
                <a:defRPr/>
              </a:pPr>
              <a:r>
                <a:rPr kumimoji="0" lang="en-US" sz="1600" b="0" i="0" u="none" strike="noStrike" kern="0" cap="none" spc="0" normalizeH="0" baseline="0" noProof="0">
                  <a:ln>
                    <a:noFill/>
                  </a:ln>
                  <a:solidFill>
                    <a:srgbClr val="434343"/>
                  </a:solidFill>
                  <a:effectLst/>
                  <a:uLnTx/>
                  <a:uFillTx/>
                  <a:latin typeface="UTM Facebook" panose="02040403050506020204" pitchFamily="18" charset="0"/>
                  <a:sym typeface="Staatliches"/>
                </a:rPr>
                <a:t>Chú trọng vai trò của tổ chức Đảng, chính quyền, đoàn thể quần chúng.</a:t>
              </a:r>
              <a:endParaRPr kumimoji="0" lang="en-US" sz="1600" b="0" i="0" u="none" strike="noStrike" kern="0" cap="none" spc="0" normalizeH="0" baseline="0" noProof="0" dirty="0">
                <a:ln>
                  <a:noFill/>
                </a:ln>
                <a:solidFill>
                  <a:srgbClr val="434343"/>
                </a:solidFill>
                <a:effectLst/>
                <a:uLnTx/>
                <a:uFillTx/>
                <a:latin typeface="UTM Facebook" panose="02040403050506020204" pitchFamily="18" charset="0"/>
                <a:sym typeface="Staatliches"/>
              </a:endParaRPr>
            </a:p>
          </p:txBody>
        </p:sp>
      </p:grpSp>
    </p:spTree>
    <p:extLst>
      <p:ext uri="{BB962C8B-B14F-4D97-AF65-F5344CB8AC3E}">
        <p14:creationId xmlns:p14="http://schemas.microsoft.com/office/powerpoint/2010/main" val="372751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2335414" y="1507844"/>
            <a:ext cx="2081767" cy="926325"/>
          </a:xfrm>
          <a:prstGeom prst="rect">
            <a:avLst/>
          </a:prstGeom>
        </p:spPr>
        <p:txBody>
          <a:bodyPr spcFirstLastPara="1" wrap="square" lIns="68569" tIns="68569" rIns="68569" bIns="68569" anchor="b" anchorCtr="0">
            <a:noAutofit/>
          </a:bodyPr>
          <a:lstStyle/>
          <a:p>
            <a:pPr>
              <a:buSzPts val="6000"/>
            </a:pPr>
            <a:r>
              <a:rPr lang="en-US" sz="2400" dirty="0">
                <a:latin typeface="UTM Facebook" panose="02040403050506020204" pitchFamily="18" charset="0"/>
              </a:rPr>
              <a:t>QUAN </a:t>
            </a:r>
            <a:r>
              <a:rPr lang="en-US" sz="2400" dirty="0">
                <a:solidFill>
                  <a:schemeClr val="tx1">
                    <a:lumMod val="65000"/>
                    <a:lumOff val="35000"/>
                  </a:schemeClr>
                </a:solidFill>
                <a:latin typeface="UTM Facebook" panose="02040403050506020204" pitchFamily="18" charset="0"/>
              </a:rPr>
              <a:t>ĐIỂM</a:t>
            </a:r>
            <a:endParaRPr sz="2400" spc="300" dirty="0">
              <a:solidFill>
                <a:schemeClr val="tx1">
                  <a:lumMod val="65000"/>
                  <a:lumOff val="35000"/>
                </a:schemeClr>
              </a:solidFill>
              <a:latin typeface="UTM Facebook" panose="02040403050506020204" pitchFamily="18" charset="0"/>
            </a:endParaRPr>
          </a:p>
        </p:txBody>
      </p:sp>
      <p:sp>
        <p:nvSpPr>
          <p:cNvPr id="193" name="Google Shape;193;p32"/>
          <p:cNvSpPr txBox="1">
            <a:spLocks noGrp="1"/>
          </p:cNvSpPr>
          <p:nvPr>
            <p:ph type="title" idx="6"/>
          </p:nvPr>
        </p:nvSpPr>
        <p:spPr>
          <a:xfrm>
            <a:off x="4959324" y="1296252"/>
            <a:ext cx="1584181" cy="1111725"/>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VẬN DỤNG</a:t>
            </a:r>
            <a:endParaRPr lang="en-US" sz="2400" dirty="0">
              <a:solidFill>
                <a:srgbClr val="434343"/>
              </a:solidFill>
              <a:latin typeface="UTM Facebook" panose="02040403050506020204" pitchFamily="18" charset="0"/>
            </a:endParaRPr>
          </a:p>
        </p:txBody>
      </p:sp>
      <p:sp>
        <p:nvSpPr>
          <p:cNvPr id="195" name="Google Shape;195;p32"/>
          <p:cNvSpPr txBox="1">
            <a:spLocks noGrp="1"/>
          </p:cNvSpPr>
          <p:nvPr>
            <p:ph type="title" idx="8"/>
          </p:nvPr>
        </p:nvSpPr>
        <p:spPr>
          <a:xfrm>
            <a:off x="377604" y="1033790"/>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dirty="0">
              <a:latin typeface="UTM Facebook" panose="02040403050506020204" pitchFamily="18" charset="0"/>
            </a:endParaRPr>
          </a:p>
        </p:txBody>
      </p:sp>
      <p:sp>
        <p:nvSpPr>
          <p:cNvPr id="197" name="Google Shape;197;p32"/>
          <p:cNvSpPr txBox="1">
            <a:spLocks noGrp="1"/>
          </p:cNvSpPr>
          <p:nvPr>
            <p:ph type="title" idx="13"/>
          </p:nvPr>
        </p:nvSpPr>
        <p:spPr>
          <a:xfrm>
            <a:off x="5056953" y="103379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dirty="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2535438" y="1033789"/>
            <a:ext cx="175260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a:t>
            </a:r>
            <a:r>
              <a:rPr lang="en" spc="300">
                <a:solidFill>
                  <a:schemeClr val="bg2"/>
                </a:solidFill>
                <a:latin typeface="UTM Facebook" panose="02040403050506020204" pitchFamily="18" charset="0"/>
              </a:rPr>
              <a:t>2</a:t>
            </a:r>
            <a:r>
              <a:rPr lang="en" spc="300">
                <a:solidFill>
                  <a:srgbClr val="434343"/>
                </a:solidFill>
                <a:latin typeface="UTM Facebook" panose="02040403050506020204" pitchFamily="18" charset="0"/>
              </a:rPr>
              <a:t> </a:t>
            </a:r>
            <a:endParaRPr spc="300" dirty="0">
              <a:solidFill>
                <a:srgbClr val="434343"/>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401791" y="1942226"/>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UTM Facebook" panose="02040403050506020204" pitchFamily="18" charset="0"/>
              </a:rPr>
              <a:t>CƠ SỞ</a:t>
            </a:r>
            <a:r>
              <a:rPr lang="en-US" sz="2400" b="1" dirty="0"/>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2388116" y="2571750"/>
            <a:ext cx="2081767" cy="2081767"/>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4881438" y="27900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59616" y="2613768"/>
            <a:ext cx="1936686" cy="1936686"/>
          </a:xfrm>
          <a:prstGeom prst="rect">
            <a:avLst/>
          </a:prstGeom>
        </p:spPr>
      </p:pic>
      <p:sp>
        <p:nvSpPr>
          <p:cNvPr id="33" name="Google Shape;219;p35">
            <a:extLst>
              <a:ext uri="{FF2B5EF4-FFF2-40B4-BE49-F238E27FC236}">
                <a16:creationId xmlns:a16="http://schemas.microsoft.com/office/drawing/2014/main" id="{7997B1A9-F15C-4608-BED1-BD422531B646}"/>
              </a:ext>
            </a:extLst>
          </p:cNvPr>
          <p:cNvSpPr txBox="1">
            <a:spLocks/>
          </p:cNvSpPr>
          <p:nvPr/>
        </p:nvSpPr>
        <p:spPr>
          <a:xfrm>
            <a:off x="-3413006" y="1971008"/>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a:t>Cơ sở thực tiễn</a:t>
            </a:r>
          </a:p>
          <a:p>
            <a:pPr marL="342900" algn="l">
              <a:spcAft>
                <a:spcPts val="1200"/>
              </a:spcAft>
              <a:buAutoNum type="arabicPeriod"/>
            </a:pPr>
            <a:r>
              <a:rPr lang="en-US" sz="1400"/>
              <a:t>Cơ sở lý luận </a:t>
            </a:r>
            <a:endParaRPr lang="vi-VN" sz="1400"/>
          </a:p>
        </p:txBody>
      </p:sp>
      <p:sp>
        <p:nvSpPr>
          <p:cNvPr id="36" name="Google Shape;219;p35">
            <a:extLst>
              <a:ext uri="{FF2B5EF4-FFF2-40B4-BE49-F238E27FC236}">
                <a16:creationId xmlns:a16="http://schemas.microsoft.com/office/drawing/2014/main" id="{7F07A32F-15E2-4F38-A60D-B7BBBD7E27F2}"/>
              </a:ext>
            </a:extLst>
          </p:cNvPr>
          <p:cNvSpPr txBox="1">
            <a:spLocks/>
          </p:cNvSpPr>
          <p:nvPr/>
        </p:nvSpPr>
        <p:spPr>
          <a:xfrm>
            <a:off x="-4270214" y="2853786"/>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Font typeface="Raleway"/>
              <a:buAutoNum type="arabicPeriod"/>
            </a:pPr>
            <a:r>
              <a:rPr lang="en-US" sz="1400"/>
              <a:t>Cơ sở lý luận </a:t>
            </a:r>
            <a:endParaRPr lang="vi-VN" sz="1400"/>
          </a:p>
          <a:p>
            <a:pPr marL="342900" algn="l">
              <a:spcAft>
                <a:spcPts val="1200"/>
              </a:spcAft>
              <a:buAutoNum type="arabicPeriod"/>
            </a:pPr>
            <a:r>
              <a:rPr lang="en-US" sz="1400"/>
              <a:t>Cơ sở thực tiễn</a:t>
            </a:r>
          </a:p>
        </p:txBody>
      </p:sp>
    </p:spTree>
    <p:extLst>
      <p:ext uri="{BB962C8B-B14F-4D97-AF65-F5344CB8AC3E}">
        <p14:creationId xmlns:p14="http://schemas.microsoft.com/office/powerpoint/2010/main" val="243398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fill="hold"/>
                                        <p:tgtEl>
                                          <p:spTgt spid="195"/>
                                        </p:tgtEl>
                                        <p:attrNameLst>
                                          <p:attrName>ppt_x</p:attrName>
                                        </p:attrNameLst>
                                      </p:cBhvr>
                                      <p:tavLst>
                                        <p:tav tm="0">
                                          <p:val>
                                            <p:strVal val="#ppt_x"/>
                                          </p:val>
                                        </p:tav>
                                        <p:tav tm="100000">
                                          <p:val>
                                            <p:strVal val="#ppt_x"/>
                                          </p:val>
                                        </p:tav>
                                      </p:tavLst>
                                    </p:anim>
                                    <p:anim calcmode="lin" valueType="num">
                                      <p:cBhvr additive="base">
                                        <p:cTn id="8" dur="500" fill="hold"/>
                                        <p:tgtEl>
                                          <p:spTgt spid="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8"/>
                                        </p:tgtEl>
                                        <p:attrNameLst>
                                          <p:attrName>style.visibility</p:attrName>
                                        </p:attrNameLst>
                                      </p:cBhvr>
                                      <p:to>
                                        <p:strVal val="visible"/>
                                      </p:to>
                                    </p:set>
                                    <p:anim calcmode="lin" valueType="num">
                                      <p:cBhvr additive="base">
                                        <p:cTn id="21" dur="500" fill="hold"/>
                                        <p:tgtEl>
                                          <p:spTgt spid="198"/>
                                        </p:tgtEl>
                                        <p:attrNameLst>
                                          <p:attrName>ppt_x</p:attrName>
                                        </p:attrNameLst>
                                      </p:cBhvr>
                                      <p:tavLst>
                                        <p:tav tm="0">
                                          <p:val>
                                            <p:strVal val="#ppt_x"/>
                                          </p:val>
                                        </p:tav>
                                        <p:tav tm="100000">
                                          <p:val>
                                            <p:strVal val="#ppt_x"/>
                                          </p:val>
                                        </p:tav>
                                      </p:tavLst>
                                    </p:anim>
                                    <p:anim calcmode="lin" valueType="num">
                                      <p:cBhvr additive="base">
                                        <p:cTn id="22" dur="500" fill="hold"/>
                                        <p:tgtEl>
                                          <p:spTgt spid="1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anim calcmode="lin" valueType="num">
                                      <p:cBhvr additive="base">
                                        <p:cTn id="25" dur="500" fill="hold"/>
                                        <p:tgtEl>
                                          <p:spTgt spid="189"/>
                                        </p:tgtEl>
                                        <p:attrNameLst>
                                          <p:attrName>ppt_x</p:attrName>
                                        </p:attrNameLst>
                                      </p:cBhvr>
                                      <p:tavLst>
                                        <p:tav tm="0">
                                          <p:val>
                                            <p:strVal val="#ppt_x"/>
                                          </p:val>
                                        </p:tav>
                                        <p:tav tm="100000">
                                          <p:val>
                                            <p:strVal val="#ppt_x"/>
                                          </p:val>
                                        </p:tav>
                                      </p:tavLst>
                                    </p:anim>
                                    <p:anim calcmode="lin" valueType="num">
                                      <p:cBhvr additive="base">
                                        <p:cTn id="26" dur="500" fill="hold"/>
                                        <p:tgtEl>
                                          <p:spTgt spid="18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 calcmode="lin" valueType="num">
                                      <p:cBhvr additive="base">
                                        <p:cTn id="35" dur="500" fill="hold"/>
                                        <p:tgtEl>
                                          <p:spTgt spid="197"/>
                                        </p:tgtEl>
                                        <p:attrNameLst>
                                          <p:attrName>ppt_x</p:attrName>
                                        </p:attrNameLst>
                                      </p:cBhvr>
                                      <p:tavLst>
                                        <p:tav tm="0">
                                          <p:val>
                                            <p:strVal val="#ppt_x"/>
                                          </p:val>
                                        </p:tav>
                                        <p:tav tm="100000">
                                          <p:val>
                                            <p:strVal val="#ppt_x"/>
                                          </p:val>
                                        </p:tav>
                                      </p:tavLst>
                                    </p:anim>
                                    <p:anim calcmode="lin" valueType="num">
                                      <p:cBhvr additive="base">
                                        <p:cTn id="36" dur="500" fill="hold"/>
                                        <p:tgtEl>
                                          <p:spTgt spid="19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3"/>
                                        </p:tgtEl>
                                        <p:attrNameLst>
                                          <p:attrName>style.visibility</p:attrName>
                                        </p:attrNameLst>
                                      </p:cBhvr>
                                      <p:to>
                                        <p:strVal val="visible"/>
                                      </p:to>
                                    </p:set>
                                    <p:anim calcmode="lin" valueType="num">
                                      <p:cBhvr additive="base">
                                        <p:cTn id="39" dur="500" fill="hold"/>
                                        <p:tgtEl>
                                          <p:spTgt spid="193"/>
                                        </p:tgtEl>
                                        <p:attrNameLst>
                                          <p:attrName>ppt_x</p:attrName>
                                        </p:attrNameLst>
                                      </p:cBhvr>
                                      <p:tavLst>
                                        <p:tav tm="0">
                                          <p:val>
                                            <p:strVal val="#ppt_x"/>
                                          </p:val>
                                        </p:tav>
                                        <p:tav tm="100000">
                                          <p:val>
                                            <p:strVal val="#ppt_x"/>
                                          </p:val>
                                        </p:tav>
                                      </p:tavLst>
                                    </p:anim>
                                    <p:anim calcmode="lin" valueType="num">
                                      <p:cBhvr additive="base">
                                        <p:cTn id="40" dur="500" fill="hold"/>
                                        <p:tgtEl>
                                          <p:spTgt spid="19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3" grpId="0"/>
      <p:bldP spid="195" grpId="0"/>
      <p:bldP spid="197" grpId="0"/>
      <p:bldP spid="19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3;p32">
            <a:extLst>
              <a:ext uri="{FF2B5EF4-FFF2-40B4-BE49-F238E27FC236}">
                <a16:creationId xmlns:a16="http://schemas.microsoft.com/office/drawing/2014/main" id="{09EABF0F-5C27-4515-9DC3-237FCA640A8E}"/>
              </a:ext>
            </a:extLst>
          </p:cNvPr>
          <p:cNvSpPr txBox="1">
            <a:spLocks/>
          </p:cNvSpPr>
          <p:nvPr/>
        </p:nvSpPr>
        <p:spPr>
          <a:xfrm>
            <a:off x="1797949" y="940356"/>
            <a:ext cx="3453920"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Pts val="6000"/>
              <a:buFont typeface="Arial"/>
              <a:buNone/>
              <a:tabLst/>
              <a:defRPr/>
            </a:pPr>
            <a:r>
              <a:rPr kumimoji="0" lang="en-US" sz="2800" b="1" i="0" u="none" strike="noStrike" kern="0" cap="none" spc="0" normalizeH="0" baseline="0" noProof="0">
                <a:ln>
                  <a:noFill/>
                </a:ln>
                <a:solidFill>
                  <a:srgbClr val="EEEEEE"/>
                </a:solidFill>
                <a:effectLst/>
                <a:uLnTx/>
                <a:uFillTx/>
                <a:latin typeface="UTM Facebook" panose="02040403050506020204"/>
                <a:cs typeface="Arial"/>
                <a:sym typeface="Arial"/>
              </a:rPr>
              <a:t>SỰ VẬN DỤNG TƯ TƯỞNG HCM VỀ CON NGƯỜI HIỆN NAY.</a:t>
            </a:r>
            <a:endParaRPr kumimoji="0" lang="en-US" sz="2800" b="1" i="0" u="none" strike="noStrike" kern="0" cap="none" spc="0" normalizeH="0" baseline="0" noProof="0" dirty="0">
              <a:ln>
                <a:noFill/>
              </a:ln>
              <a:solidFill>
                <a:srgbClr val="EEEEEE"/>
              </a:solidFill>
              <a:effectLst/>
              <a:uLnTx/>
              <a:uFillTx/>
              <a:latin typeface="UTM Facebook" panose="02040403050506020204"/>
              <a:cs typeface="Arial"/>
              <a:sym typeface="Arial"/>
            </a:endParaRPr>
          </a:p>
        </p:txBody>
      </p:sp>
      <p:sp>
        <p:nvSpPr>
          <p:cNvPr id="9" name="Google Shape;197;p32">
            <a:extLst>
              <a:ext uri="{FF2B5EF4-FFF2-40B4-BE49-F238E27FC236}">
                <a16:creationId xmlns:a16="http://schemas.microsoft.com/office/drawing/2014/main" id="{078E032C-3C57-487D-AE6E-F70361B37341}"/>
              </a:ext>
            </a:extLst>
          </p:cNvPr>
          <p:cNvSpPr txBox="1">
            <a:spLocks/>
          </p:cNvSpPr>
          <p:nvPr/>
        </p:nvSpPr>
        <p:spPr>
          <a:xfrm>
            <a:off x="2734537" y="309182"/>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Tx/>
              <a:buFont typeface="Arial"/>
              <a:buNone/>
              <a:tabLst/>
              <a:defRPr/>
            </a:pPr>
            <a:r>
              <a:rPr kumimoji="0" lang="en" sz="5400" b="1" i="0" u="none" strike="noStrike" kern="0" cap="none" spc="300" normalizeH="0" baseline="0" noProof="0">
                <a:ln>
                  <a:noFill/>
                </a:ln>
                <a:solidFill>
                  <a:srgbClr val="EEEEEE"/>
                </a:solidFill>
                <a:effectLst/>
                <a:uLnTx/>
                <a:uFillTx/>
                <a:latin typeface="UTM Facebook" panose="02040403050506020204" pitchFamily="18" charset="0"/>
                <a:cs typeface="Arial"/>
                <a:sym typeface="Arial"/>
              </a:rPr>
              <a:t>03</a:t>
            </a:r>
            <a:endParaRPr kumimoji="0" lang="en" sz="5400" b="1" i="0" u="none" strike="noStrike" kern="0" cap="none" spc="300" normalizeH="0" baseline="0" noProof="0" dirty="0">
              <a:ln>
                <a:noFill/>
              </a:ln>
              <a:solidFill>
                <a:srgbClr val="EEEEEE"/>
              </a:solidFill>
              <a:effectLst/>
              <a:uLnTx/>
              <a:uFillTx/>
              <a:latin typeface="UTM Facebook" panose="02040403050506020204" pitchFamily="18" charset="0"/>
              <a:cs typeface="Arial"/>
              <a:sym typeface="Arial"/>
            </a:endParaRPr>
          </a:p>
        </p:txBody>
      </p:sp>
      <p:pic>
        <p:nvPicPr>
          <p:cNvPr id="10" name="Picture 9" descr="A picture containing text&#10;&#10;Description automatically generated">
            <a:extLst>
              <a:ext uri="{FF2B5EF4-FFF2-40B4-BE49-F238E27FC236}">
                <a16:creationId xmlns:a16="http://schemas.microsoft.com/office/drawing/2014/main" id="{C474B1D3-7CC8-46A3-8AAD-0F8231E9FF80}"/>
              </a:ext>
            </a:extLst>
          </p:cNvPr>
          <p:cNvPicPr>
            <a:picLocks noChangeAspect="1"/>
          </p:cNvPicPr>
          <p:nvPr/>
        </p:nvPicPr>
        <p:blipFill>
          <a:blip r:embed="rId2"/>
          <a:stretch>
            <a:fillRect/>
          </a:stretch>
        </p:blipFill>
        <p:spPr>
          <a:xfrm>
            <a:off x="213768" y="3445269"/>
            <a:ext cx="1584181" cy="1584181"/>
          </a:xfrm>
          <a:prstGeom prst="rect">
            <a:avLst/>
          </a:prstGeom>
        </p:spPr>
      </p:pic>
      <p:sp>
        <p:nvSpPr>
          <p:cNvPr id="11" name="Google Shape;219;p35">
            <a:extLst>
              <a:ext uri="{FF2B5EF4-FFF2-40B4-BE49-F238E27FC236}">
                <a16:creationId xmlns:a16="http://schemas.microsoft.com/office/drawing/2014/main" id="{2B3608D6-D207-4307-8DD8-A3ACC81D51AC}"/>
              </a:ext>
            </a:extLst>
          </p:cNvPr>
          <p:cNvSpPr txBox="1">
            <a:spLocks/>
          </p:cNvSpPr>
          <p:nvPr/>
        </p:nvSpPr>
        <p:spPr>
          <a:xfrm>
            <a:off x="1752686" y="2518912"/>
            <a:ext cx="3544446" cy="8076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buClr>
                <a:srgbClr val="EEEEEE"/>
              </a:buClr>
              <a:defRPr/>
            </a:pPr>
            <a:r>
              <a:rPr kumimoji="0" lang="en-US" sz="1600" b="0" i="0" u="none" strike="noStrike" kern="0" cap="none" spc="0" normalizeH="0" baseline="0" noProof="0">
                <a:ln>
                  <a:noFill/>
                </a:ln>
                <a:solidFill>
                  <a:schemeClr val="bg1"/>
                </a:solidFill>
                <a:effectLst/>
                <a:uLnTx/>
                <a:uFillTx/>
                <a:latin typeface="Raleway"/>
                <a:sym typeface="Raleway"/>
              </a:rPr>
              <a:t>1. </a:t>
            </a:r>
          </a:p>
          <a:p>
            <a:pPr marL="0" indent="0">
              <a:spcAft>
                <a:spcPts val="1200"/>
              </a:spcAft>
              <a:buClr>
                <a:srgbClr val="EEEEEE"/>
              </a:buClr>
              <a:defRPr/>
            </a:pPr>
            <a:r>
              <a:rPr kumimoji="0" lang="en-US" sz="1600" b="0" i="0" u="none" strike="noStrike" kern="0" cap="none" spc="0" normalizeH="0" baseline="0" noProof="0">
                <a:ln>
                  <a:noFill/>
                </a:ln>
                <a:solidFill>
                  <a:schemeClr val="bg1"/>
                </a:solidFill>
                <a:effectLst/>
                <a:uLnTx/>
                <a:uFillTx/>
                <a:latin typeface="Raleway"/>
                <a:sym typeface="Raleway"/>
              </a:rPr>
              <a:t>  Việc xây dựng con người Việt Nam.</a:t>
            </a:r>
          </a:p>
          <a:p>
            <a:pPr marL="0" marR="0" lvl="0" indent="0" algn="l" defTabSz="914400" rtl="0" eaLnBrk="1" fontAlgn="auto" latinLnBrk="0" hangingPunct="1">
              <a:lnSpc>
                <a:spcPct val="100000"/>
              </a:lnSpc>
              <a:spcBef>
                <a:spcPts val="0"/>
              </a:spcBef>
              <a:spcAft>
                <a:spcPts val="1200"/>
              </a:spcAft>
              <a:buClr>
                <a:srgbClr val="EEEEEE"/>
              </a:buClr>
              <a:buSzPts val="1800"/>
              <a:tabLst/>
              <a:defRPr/>
            </a:pPr>
            <a:endParaRPr kumimoji="0" lang="en-US" sz="1600" b="0" i="0" u="none" strike="noStrike" kern="0" cap="none" spc="0" normalizeH="0" baseline="0" noProof="0" dirty="0">
              <a:ln>
                <a:noFill/>
              </a:ln>
              <a:solidFill>
                <a:srgbClr val="FFFFFF"/>
              </a:solidFill>
              <a:effectLst/>
              <a:uLnTx/>
              <a:uFillTx/>
              <a:latin typeface="Raleway"/>
              <a:sym typeface="Raleway"/>
            </a:endParaRPr>
          </a:p>
        </p:txBody>
      </p:sp>
      <p:pic>
        <p:nvPicPr>
          <p:cNvPr id="6" name="Picture 5" descr="A picture containing person, indoor, dining table&#10;&#10;Description automatically generated">
            <a:extLst>
              <a:ext uri="{FF2B5EF4-FFF2-40B4-BE49-F238E27FC236}">
                <a16:creationId xmlns:a16="http://schemas.microsoft.com/office/drawing/2014/main" id="{5E826D22-91D3-42B2-8867-074899D061EC}"/>
              </a:ext>
            </a:extLst>
          </p:cNvPr>
          <p:cNvPicPr>
            <a:picLocks noChangeAspect="1"/>
          </p:cNvPicPr>
          <p:nvPr/>
        </p:nvPicPr>
        <p:blipFill>
          <a:blip r:embed="rId3"/>
          <a:stretch>
            <a:fillRect/>
          </a:stretch>
        </p:blipFill>
        <p:spPr>
          <a:xfrm>
            <a:off x="8133298" y="95364"/>
            <a:ext cx="2745394" cy="2064286"/>
          </a:xfrm>
          <a:prstGeom prst="rect">
            <a:avLst/>
          </a:prstGeom>
        </p:spPr>
      </p:pic>
      <p:sp>
        <p:nvSpPr>
          <p:cNvPr id="12" name="TextBox 11">
            <a:extLst>
              <a:ext uri="{FF2B5EF4-FFF2-40B4-BE49-F238E27FC236}">
                <a16:creationId xmlns:a16="http://schemas.microsoft.com/office/drawing/2014/main" id="{9AC13046-1073-4FF6-BA76-C720A967E1BD}"/>
              </a:ext>
            </a:extLst>
          </p:cNvPr>
          <p:cNvSpPr txBox="1"/>
          <p:nvPr/>
        </p:nvSpPr>
        <p:spPr>
          <a:xfrm>
            <a:off x="-3397317" y="1498011"/>
            <a:ext cx="25314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9E9E9"/>
                </a:solidFill>
                <a:effectLst/>
                <a:uLnTx/>
                <a:uFillTx/>
                <a:latin typeface="UTM Facebook" panose="02040403050506020204" pitchFamily="18" charset="0"/>
                <a:cs typeface="Arial"/>
                <a:sym typeface="Arial"/>
              </a:rPr>
              <a:t>1. VỀ Ý NGHĨA LÝ LUẬN. </a:t>
            </a:r>
          </a:p>
        </p:txBody>
      </p:sp>
      <p:sp>
        <p:nvSpPr>
          <p:cNvPr id="13" name="Google Shape;219;p35">
            <a:extLst>
              <a:ext uri="{FF2B5EF4-FFF2-40B4-BE49-F238E27FC236}">
                <a16:creationId xmlns:a16="http://schemas.microsoft.com/office/drawing/2014/main" id="{0F080158-3DCA-48B3-9AF3-28CFEF35561B}"/>
              </a:ext>
            </a:extLst>
          </p:cNvPr>
          <p:cNvSpPr txBox="1">
            <a:spLocks/>
          </p:cNvSpPr>
          <p:nvPr/>
        </p:nvSpPr>
        <p:spPr>
          <a:xfrm>
            <a:off x="1752686" y="3331220"/>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defTabSz="914400" rtl="0" eaLnBrk="1" fontAlgn="auto" latinLnBrk="0" hangingPunct="1">
              <a:lnSpc>
                <a:spcPct val="100000"/>
              </a:lnSpc>
              <a:spcBef>
                <a:spcPts val="0"/>
              </a:spcBef>
              <a:spcAft>
                <a:spcPts val="1200"/>
              </a:spcAft>
              <a:buClr>
                <a:srgbClr val="EEEEEE"/>
              </a:buClr>
              <a:buSzPts val="1800"/>
              <a:tabLst/>
              <a:defRPr/>
            </a:pPr>
            <a:r>
              <a:rPr lang="en-US" sz="1600">
                <a:solidFill>
                  <a:srgbClr val="FFFFFF"/>
                </a:solidFill>
              </a:rPr>
              <a:t>  2.   </a:t>
            </a:r>
          </a:p>
          <a:p>
            <a:pPr marL="0" marR="0" lvl="0" indent="0" defTabSz="914400" rtl="0" eaLnBrk="1" fontAlgn="auto" latinLnBrk="0" hangingPunct="1">
              <a:lnSpc>
                <a:spcPct val="100000"/>
              </a:lnSpc>
              <a:spcBef>
                <a:spcPts val="0"/>
              </a:spcBef>
              <a:spcAft>
                <a:spcPts val="1200"/>
              </a:spcAft>
              <a:buClr>
                <a:srgbClr val="EEEEEE"/>
              </a:buClr>
              <a:buSzPts val="1800"/>
              <a:tabLst/>
              <a:defRPr/>
            </a:pPr>
            <a:r>
              <a:rPr lang="en-US" sz="1600">
                <a:solidFill>
                  <a:srgbClr val="FFFFFF"/>
                </a:solidFill>
              </a:rPr>
              <a:t> </a:t>
            </a:r>
            <a:r>
              <a:rPr kumimoji="0" lang="en-US" sz="1600" b="0" i="0" u="none" strike="noStrike" kern="0" cap="none" spc="0" normalizeH="0" baseline="0" noProof="0">
                <a:ln>
                  <a:noFill/>
                </a:ln>
                <a:solidFill>
                  <a:srgbClr val="FFFFFF"/>
                </a:solidFill>
                <a:effectLst/>
                <a:uLnTx/>
                <a:uFillTx/>
                <a:latin typeface="Raleway"/>
                <a:sym typeface="Raleway"/>
              </a:rPr>
              <a:t>Quan điểm của Đảng về xây       dựng con người toàn diện thông qua đại hội lần thứ XIII.</a:t>
            </a:r>
            <a:endParaRPr kumimoji="0" lang="en-US" sz="1600" b="0" i="0" u="none" strike="noStrike" kern="0" cap="none" spc="0" normalizeH="0" baseline="0" noProof="0" dirty="0">
              <a:ln>
                <a:noFill/>
              </a:ln>
              <a:solidFill>
                <a:srgbClr val="FFFFFF"/>
              </a:solidFill>
              <a:effectLst/>
              <a:uLnTx/>
              <a:uFillTx/>
              <a:latin typeface="Raleway"/>
              <a:sym typeface="Raleway"/>
            </a:endParaRPr>
          </a:p>
        </p:txBody>
      </p:sp>
    </p:spTree>
    <p:extLst>
      <p:ext uri="{BB962C8B-B14F-4D97-AF65-F5344CB8AC3E}">
        <p14:creationId xmlns:p14="http://schemas.microsoft.com/office/powerpoint/2010/main" val="131638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Staatliches"/>
                <a:sym typeface="Staatliches"/>
              </a:rPr>
              <a:t>Thanks for whatching</a:t>
            </a:r>
          </a:p>
        </p:txBody>
      </p:sp>
      <p:sp>
        <p:nvSpPr>
          <p:cNvPr id="5" name="Rectangle 4">
            <a:extLst>
              <a:ext uri="{FF2B5EF4-FFF2-40B4-BE49-F238E27FC236}">
                <a16:creationId xmlns:a16="http://schemas.microsoft.com/office/drawing/2014/main" id="{B3A7257E-B6E7-4F5D-8E0C-D1AEF1BEDC73}"/>
              </a:ext>
            </a:extLst>
          </p:cNvPr>
          <p:cNvSpPr/>
          <p:nvPr/>
        </p:nvSpPr>
        <p:spPr>
          <a:xfrm>
            <a:off x="0" y="1332230"/>
            <a:ext cx="6858000" cy="2479040"/>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a:solidFill>
                  <a:srgbClr val="FFFFFF"/>
                </a:solidFill>
                <a:latin typeface="UTM Facebook" panose="02040403050506020204" pitchFamily="18" charset="0"/>
              </a:rPr>
              <a:t>3</a:t>
            </a:r>
            <a:r>
              <a:rPr kumimoji="0" lang="vi-VN"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t>.1</a:t>
            </a:r>
            <a:endParaRPr kumimoji="0" lang="en-US"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t> Việc xây dựng con người Việt Nam hiện nay</a:t>
            </a:r>
            <a:br>
              <a:rPr kumimoji="0" lang="vi-VN" sz="1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b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Isosceles Triangle 7">
            <a:extLst>
              <a:ext uri="{FF2B5EF4-FFF2-40B4-BE49-F238E27FC236}">
                <a16:creationId xmlns:a16="http://schemas.microsoft.com/office/drawing/2014/main" id="{A44DAF03-04FE-4951-BBC4-061196AF5C90}"/>
              </a:ext>
            </a:extLst>
          </p:cNvPr>
          <p:cNvSpPr/>
          <p:nvPr/>
        </p:nvSpPr>
        <p:spPr>
          <a:xfrm>
            <a:off x="6060721" y="3209290"/>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Isosceles Triangle 8">
            <a:extLst>
              <a:ext uri="{FF2B5EF4-FFF2-40B4-BE49-F238E27FC236}">
                <a16:creationId xmlns:a16="http://schemas.microsoft.com/office/drawing/2014/main" id="{B55C6715-BC52-4D83-8D7B-CC12640A9B03}"/>
              </a:ext>
            </a:extLst>
          </p:cNvPr>
          <p:cNvSpPr/>
          <p:nvPr/>
        </p:nvSpPr>
        <p:spPr>
          <a:xfrm>
            <a:off x="0" y="1332230"/>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9068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84E05A-AD8F-4FCC-A502-74387BD8B84D}"/>
              </a:ext>
            </a:extLst>
          </p:cNvPr>
          <p:cNvSpPr/>
          <p:nvPr/>
        </p:nvSpPr>
        <p:spPr>
          <a:xfrm>
            <a:off x="5250180" y="330350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1E55398E-C481-4567-90EC-5F33A1F98173}"/>
              </a:ext>
            </a:extLst>
          </p:cNvPr>
          <p:cNvSpPr txBox="1"/>
          <p:nvPr/>
        </p:nvSpPr>
        <p:spPr>
          <a:xfrm>
            <a:off x="2541230" y="503342"/>
            <a:ext cx="3791539" cy="92333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800">
                <a:solidFill>
                  <a:srgbClr val="434343"/>
                </a:solidFill>
                <a:latin typeface="UTM Facebook" panose="02040403050506020204" pitchFamily="18" charset="0"/>
              </a:rPr>
              <a:t>3</a:t>
            </a:r>
            <a:r>
              <a:rPr kumimoji="0" lang="en-US" sz="1800" b="0" i="0" u="none" strike="noStrike" kern="0" cap="none" spc="0" normalizeH="0" baseline="0" noProof="0">
                <a:ln>
                  <a:noFill/>
                </a:ln>
                <a:solidFill>
                  <a:srgbClr val="434343"/>
                </a:solidFill>
                <a:effectLst/>
                <a:uLnTx/>
                <a:uFillTx/>
                <a:latin typeface="UTM Facebook" panose="02040403050506020204" pitchFamily="18" charset="0"/>
                <a:cs typeface="Arial"/>
                <a:sym typeface="Arial"/>
              </a:rPr>
              <a:t>.1. Việc xây dựng con người Việt Nam hiện nay.</a:t>
            </a:r>
            <a:endParaRPr kumimoji="0" lang="vi-VN" sz="1800" b="0" i="0" u="none" strike="noStrike" kern="0" cap="none" spc="0" normalizeH="0" baseline="0" noProof="0">
              <a:ln>
                <a:noFill/>
              </a:ln>
              <a:solidFill>
                <a:srgbClr val="434343"/>
              </a:solidFill>
              <a:effectLst/>
              <a:uLnTx/>
              <a:uFillTx/>
              <a:latin typeface="UTM Facebook" panose="02040403050506020204" pitchFamily="18" charset="0"/>
              <a:cs typeface="Arial"/>
              <a:sym typeface="Arial"/>
            </a:endParaRPr>
          </a:p>
          <a:p>
            <a:pPr marL="0" marR="0" lvl="0" indent="0" algn="just" defTabSz="914400" rtl="0" eaLnBrk="1" fontAlgn="base" latinLnBrk="0" hangingPunct="1">
              <a:lnSpc>
                <a:spcPct val="100000"/>
              </a:lnSpc>
              <a:spcBef>
                <a:spcPts val="0"/>
              </a:spcBef>
              <a:spcAft>
                <a:spcPts val="0"/>
              </a:spcAft>
              <a:buClr>
                <a:srgbClr val="000000"/>
              </a:buClr>
              <a:buSzTx/>
              <a:buFont typeface="Arial"/>
              <a:buNone/>
              <a:tabLst/>
              <a:defRPr/>
            </a:pPr>
            <a:endParaRPr kumimoji="0" lang="vi-VN" sz="1800" b="0" i="0" u="none" strike="noStrike" kern="0" cap="none" spc="0" normalizeH="0" baseline="0" noProof="0" dirty="0">
              <a:ln>
                <a:noFill/>
              </a:ln>
              <a:solidFill>
                <a:srgbClr val="434343"/>
              </a:solidFill>
              <a:effectLst/>
              <a:uLnTx/>
              <a:uFillTx/>
              <a:latin typeface="Roboto Condensed" panose="02000000000000000000" pitchFamily="2" charset="0"/>
              <a:cs typeface="Arial"/>
              <a:sym typeface="Arial"/>
            </a:endParaRPr>
          </a:p>
        </p:txBody>
      </p:sp>
      <p:sp>
        <p:nvSpPr>
          <p:cNvPr id="8" name="TextBox 7">
            <a:extLst>
              <a:ext uri="{FF2B5EF4-FFF2-40B4-BE49-F238E27FC236}">
                <a16:creationId xmlns:a16="http://schemas.microsoft.com/office/drawing/2014/main" id="{E29B1820-161D-4E82-9F3D-3EDFABA7F820}"/>
              </a:ext>
            </a:extLst>
          </p:cNvPr>
          <p:cNvSpPr txBox="1"/>
          <p:nvPr/>
        </p:nvSpPr>
        <p:spPr>
          <a:xfrm>
            <a:off x="2043315" y="1159713"/>
            <a:ext cx="4372725" cy="523220"/>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a:ln>
                  <a:noFill/>
                </a:ln>
                <a:solidFill>
                  <a:srgbClr val="434343"/>
                </a:solidFill>
                <a:effectLst/>
                <a:uLnTx/>
                <a:uFillTx/>
                <a:latin typeface="Raleway" panose="020B0604020202020204" charset="0"/>
                <a:cs typeface="Arial"/>
                <a:sym typeface="Arial"/>
              </a:rPr>
              <a:t>Sự nghiệp “trồng người ” ở Việt Nam hiện nay đã có nhiều chuyển biến tích cực, đạt được nhiều kết quả.</a:t>
            </a:r>
            <a:endParaRPr kumimoji="0" lang="vi-VN" sz="1400" b="0" i="1" u="none" strike="noStrike" kern="0" cap="none" spc="0" normalizeH="0" baseline="0" noProof="0" dirty="0">
              <a:ln>
                <a:noFill/>
              </a:ln>
              <a:solidFill>
                <a:srgbClr val="434343"/>
              </a:solidFill>
              <a:effectLst/>
              <a:uLnTx/>
              <a:uFillTx/>
              <a:latin typeface="Raleway" panose="020B0604020202020204" charset="0"/>
              <a:cs typeface="Arial"/>
              <a:sym typeface="Arial"/>
            </a:endParaRPr>
          </a:p>
        </p:txBody>
      </p:sp>
      <p:sp>
        <p:nvSpPr>
          <p:cNvPr id="9" name="TextBox 8">
            <a:extLst>
              <a:ext uri="{FF2B5EF4-FFF2-40B4-BE49-F238E27FC236}">
                <a16:creationId xmlns:a16="http://schemas.microsoft.com/office/drawing/2014/main" id="{DCBB3E44-84E0-4BA6-9B4D-FD3C41B7D232}"/>
              </a:ext>
            </a:extLst>
          </p:cNvPr>
          <p:cNvSpPr txBox="1"/>
          <p:nvPr/>
        </p:nvSpPr>
        <p:spPr>
          <a:xfrm>
            <a:off x="317387" y="1925800"/>
            <a:ext cx="3598100" cy="523220"/>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434343"/>
                </a:solidFill>
                <a:effectLst/>
                <a:uLnTx/>
                <a:uFillTx/>
                <a:latin typeface="Raleway" panose="020B0604020202020204" charset="0"/>
                <a:cs typeface="Arial"/>
                <a:sym typeface="Arial"/>
              </a:rPr>
              <a:t>Nhà nước quan tâm đến việc phát triển các chính sách xã hội.</a:t>
            </a:r>
          </a:p>
        </p:txBody>
      </p:sp>
      <p:sp>
        <p:nvSpPr>
          <p:cNvPr id="10" name="TextBox 9">
            <a:extLst>
              <a:ext uri="{FF2B5EF4-FFF2-40B4-BE49-F238E27FC236}">
                <a16:creationId xmlns:a16="http://schemas.microsoft.com/office/drawing/2014/main" id="{AB83BFD5-2C14-4D23-AC67-C807AFB52369}"/>
              </a:ext>
            </a:extLst>
          </p:cNvPr>
          <p:cNvSpPr txBox="1"/>
          <p:nvPr/>
        </p:nvSpPr>
        <p:spPr>
          <a:xfrm>
            <a:off x="298912" y="2420355"/>
            <a:ext cx="3598100" cy="523220"/>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434343"/>
                </a:solidFill>
                <a:effectLst/>
                <a:uLnTx/>
                <a:uFillTx/>
                <a:latin typeface="Raleway" panose="020B0604020202020204" charset="0"/>
                <a:cs typeface="Arial"/>
                <a:sym typeface="Arial"/>
              </a:rPr>
              <a:t>Hệ thống an sinh xã hội ngày càng được nâng cao.</a:t>
            </a:r>
            <a:endParaRPr kumimoji="0" lang="vi-VN" sz="1400" b="0"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12" name="Rectangle 11">
            <a:extLst>
              <a:ext uri="{FF2B5EF4-FFF2-40B4-BE49-F238E27FC236}">
                <a16:creationId xmlns:a16="http://schemas.microsoft.com/office/drawing/2014/main" id="{229C71C1-C438-475A-8D9E-B3B8CAA9C58E}"/>
              </a:ext>
            </a:extLst>
          </p:cNvPr>
          <p:cNvSpPr/>
          <p:nvPr/>
        </p:nvSpPr>
        <p:spPr>
          <a:xfrm>
            <a:off x="-1580111" y="4031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DCF3E8C0-89FE-459D-A3E2-92E0947F2916}"/>
              </a:ext>
            </a:extLst>
          </p:cNvPr>
          <p:cNvSpPr txBox="1"/>
          <p:nvPr/>
        </p:nvSpPr>
        <p:spPr>
          <a:xfrm>
            <a:off x="298912" y="2948752"/>
            <a:ext cx="3702634" cy="954107"/>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434343"/>
                </a:solidFill>
                <a:effectLst/>
                <a:uLnTx/>
                <a:uFillTx/>
                <a:latin typeface="Raleway" panose="020B0604020202020204" charset="0"/>
                <a:cs typeface="Arial"/>
                <a:sym typeface="Arial"/>
              </a:rPr>
              <a:t>Đầu tư xây dựng cơ sở vật chất cho các vùng khó khăn, nâng cấp , làm mới, cải tạo các tuyến giao thông, tạo điều kiện phát triển kinh tế.</a:t>
            </a:r>
            <a:endParaRPr kumimoji="0" lang="vi-VN" sz="1400" b="0"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13" name="Rectangle 12">
            <a:extLst>
              <a:ext uri="{FF2B5EF4-FFF2-40B4-BE49-F238E27FC236}">
                <a16:creationId xmlns:a16="http://schemas.microsoft.com/office/drawing/2014/main" id="{82669FA6-F5AD-4244-A419-4D3C085C2CCB}"/>
              </a:ext>
            </a:extLst>
          </p:cNvPr>
          <p:cNvSpPr/>
          <p:nvPr/>
        </p:nvSpPr>
        <p:spPr>
          <a:xfrm>
            <a:off x="115135" y="-145431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26" name="Picture 2" descr="Tình cảm của Bác với các cháu thiếu nhi | THEO DẤU CHÂN BÁC | Trường Đại  học Nam Cần Thơ">
            <a:extLst>
              <a:ext uri="{FF2B5EF4-FFF2-40B4-BE49-F238E27FC236}">
                <a16:creationId xmlns:a16="http://schemas.microsoft.com/office/drawing/2014/main" id="{61E475D6-595A-4DBC-A820-C28BF7F0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33" y="-34843"/>
            <a:ext cx="2336771" cy="16541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Oval 18">
            <a:extLst>
              <a:ext uri="{FF2B5EF4-FFF2-40B4-BE49-F238E27FC236}">
                <a16:creationId xmlns:a16="http://schemas.microsoft.com/office/drawing/2014/main" id="{FCDC3560-A94D-47D9-BB59-679AF8717D48}"/>
              </a:ext>
            </a:extLst>
          </p:cNvPr>
          <p:cNvSpPr/>
          <p:nvPr/>
        </p:nvSpPr>
        <p:spPr>
          <a:xfrm>
            <a:off x="5250180" y="-5775124"/>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 name="Picture 19">
            <a:extLst>
              <a:ext uri="{FF2B5EF4-FFF2-40B4-BE49-F238E27FC236}">
                <a16:creationId xmlns:a16="http://schemas.microsoft.com/office/drawing/2014/main" id="{E83A3F10-7B84-47D0-ABBF-D03165BD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7444983" y="-3379799"/>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26" name="Isosceles Triangle 25">
            <a:extLst>
              <a:ext uri="{FF2B5EF4-FFF2-40B4-BE49-F238E27FC236}">
                <a16:creationId xmlns:a16="http://schemas.microsoft.com/office/drawing/2014/main" id="{A22EC35F-9A0D-4C07-832E-403FFC53230D}"/>
              </a:ext>
            </a:extLst>
          </p:cNvPr>
          <p:cNvSpPr/>
          <p:nvPr/>
        </p:nvSpPr>
        <p:spPr>
          <a:xfrm rot="4341951">
            <a:off x="11442805" y="247650"/>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Isosceles Triangle 26">
            <a:extLst>
              <a:ext uri="{FF2B5EF4-FFF2-40B4-BE49-F238E27FC236}">
                <a16:creationId xmlns:a16="http://schemas.microsoft.com/office/drawing/2014/main" id="{7525C85F-4E4D-4F39-ABEA-E000EC798E39}"/>
              </a:ext>
            </a:extLst>
          </p:cNvPr>
          <p:cNvSpPr/>
          <p:nvPr/>
        </p:nvSpPr>
        <p:spPr>
          <a:xfrm rot="3703892">
            <a:off x="7468339" y="-2269874"/>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Isosceles Triangle 27">
            <a:extLst>
              <a:ext uri="{FF2B5EF4-FFF2-40B4-BE49-F238E27FC236}">
                <a16:creationId xmlns:a16="http://schemas.microsoft.com/office/drawing/2014/main" id="{0711E389-970C-4A8F-9F9F-F2503EC358E8}"/>
              </a:ext>
            </a:extLst>
          </p:cNvPr>
          <p:cNvSpPr/>
          <p:nvPr/>
        </p:nvSpPr>
        <p:spPr>
          <a:xfrm rot="3051134">
            <a:off x="11048396" y="-6784910"/>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9" name="Picture 28">
            <a:extLst>
              <a:ext uri="{FF2B5EF4-FFF2-40B4-BE49-F238E27FC236}">
                <a16:creationId xmlns:a16="http://schemas.microsoft.com/office/drawing/2014/main" id="{7809EF9A-F64F-49B9-B1D0-C9B86BC86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 t="-5541" r="-16667" b="-3942"/>
          <a:stretch/>
        </p:blipFill>
        <p:spPr bwMode="auto">
          <a:xfrm rot="177014">
            <a:off x="1918870" y="-4923754"/>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1" name="Isosceles Triangle 30">
            <a:extLst>
              <a:ext uri="{FF2B5EF4-FFF2-40B4-BE49-F238E27FC236}">
                <a16:creationId xmlns:a16="http://schemas.microsoft.com/office/drawing/2014/main" id="{EA3F5ADF-AA2B-4C6F-8E24-72498986324B}"/>
              </a:ext>
            </a:extLst>
          </p:cNvPr>
          <p:cNvSpPr/>
          <p:nvPr/>
        </p:nvSpPr>
        <p:spPr>
          <a:xfrm>
            <a:off x="115135" y="6059364"/>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47B8484D-C079-430D-80CA-BB1E11742DFA}"/>
              </a:ext>
            </a:extLst>
          </p:cNvPr>
          <p:cNvSpPr txBox="1"/>
          <p:nvPr/>
        </p:nvSpPr>
        <p:spPr>
          <a:xfrm>
            <a:off x="351179" y="3895387"/>
            <a:ext cx="3598100" cy="738664"/>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434343"/>
                </a:solidFill>
                <a:effectLst/>
                <a:uLnTx/>
                <a:uFillTx/>
                <a:latin typeface="Raleway" panose="020B0604020202020204" charset="0"/>
                <a:cs typeface="Arial"/>
                <a:sym typeface="Arial"/>
              </a:rPr>
              <a:t>Việc thực hiện xóa đói, giảm nghèo những năm qua được ghi nhận và đánh giá cao.</a:t>
            </a:r>
            <a:endParaRPr kumimoji="0" lang="vi-VN" sz="1400" b="0"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22" name="Isosceles Triangle 21">
            <a:extLst>
              <a:ext uri="{FF2B5EF4-FFF2-40B4-BE49-F238E27FC236}">
                <a16:creationId xmlns:a16="http://schemas.microsoft.com/office/drawing/2014/main" id="{803FD77C-25F7-4384-89EF-F19B13ABB784}"/>
              </a:ext>
            </a:extLst>
          </p:cNvPr>
          <p:cNvSpPr/>
          <p:nvPr/>
        </p:nvSpPr>
        <p:spPr>
          <a:xfrm>
            <a:off x="1159196" y="-584263"/>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5" name="Picture 4" descr="A picture containing outdoor, sky, person, tree&#10;&#10;Description automatically generated">
            <a:extLst>
              <a:ext uri="{FF2B5EF4-FFF2-40B4-BE49-F238E27FC236}">
                <a16:creationId xmlns:a16="http://schemas.microsoft.com/office/drawing/2014/main" id="{E188676C-94B2-437A-A384-7FC05FA9E885}"/>
              </a:ext>
            </a:extLst>
          </p:cNvPr>
          <p:cNvPicPr>
            <a:picLocks noChangeAspect="1"/>
          </p:cNvPicPr>
          <p:nvPr/>
        </p:nvPicPr>
        <p:blipFill>
          <a:blip r:embed="rId5">
            <a:duotone>
              <a:prstClr val="black"/>
              <a:srgbClr val="D9C3A5">
                <a:tint val="50000"/>
                <a:satMod val="180000"/>
              </a:srgbClr>
            </a:duotone>
          </a:blip>
          <a:stretch>
            <a:fillRect/>
          </a:stretch>
        </p:blipFill>
        <p:spPr>
          <a:xfrm>
            <a:off x="4053813" y="1817011"/>
            <a:ext cx="3019788" cy="3217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2969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Staatliches"/>
                <a:sym typeface="Staatliches"/>
              </a:rPr>
              <a:t>Thanks for whatching</a:t>
            </a:r>
          </a:p>
        </p:txBody>
      </p:sp>
      <p:sp>
        <p:nvSpPr>
          <p:cNvPr id="5" name="Rectangle 4">
            <a:extLst>
              <a:ext uri="{FF2B5EF4-FFF2-40B4-BE49-F238E27FC236}">
                <a16:creationId xmlns:a16="http://schemas.microsoft.com/office/drawing/2014/main" id="{B3A7257E-B6E7-4F5D-8E0C-D1AEF1BEDC73}"/>
              </a:ext>
            </a:extLst>
          </p:cNvPr>
          <p:cNvSpPr/>
          <p:nvPr/>
        </p:nvSpPr>
        <p:spPr>
          <a:xfrm>
            <a:off x="0" y="1354472"/>
            <a:ext cx="6858000" cy="228653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a:solidFill>
                  <a:srgbClr val="FFFFFF"/>
                </a:solidFill>
                <a:latin typeface="UTM Facebook" panose="02040403050506020204" pitchFamily="18" charset="0"/>
              </a:rPr>
              <a:t>3</a:t>
            </a:r>
            <a:r>
              <a:rPr kumimoji="0" lang="vi-VN"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t>.</a:t>
            </a:r>
            <a:r>
              <a:rPr kumimoji="0" lang="en-US"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t>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a:solidFill>
                  <a:srgbClr val="FFFFFF"/>
                </a:solidFill>
                <a:latin typeface="UTM Facebook" panose="02040403050506020204" pitchFamily="18" charset="0"/>
              </a:rPr>
              <a:t>Quan điểm của Đảng về xây dựng con người toàn diện thông qua Đại hội lần thứ XIII</a:t>
            </a:r>
            <a:endParaRPr kumimoji="0" lang="en-US" sz="3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vi-VN" sz="1200" b="1" i="0" u="none" strike="noStrike" kern="0" cap="none" spc="0" normalizeH="0" baseline="0" noProof="0">
                <a:ln>
                  <a:noFill/>
                </a:ln>
                <a:solidFill>
                  <a:srgbClr val="FFFFFF"/>
                </a:solidFill>
                <a:effectLst/>
                <a:uLnTx/>
                <a:uFillTx/>
                <a:latin typeface="UTM Facebook" panose="02040403050506020204" pitchFamily="18" charset="0"/>
                <a:ea typeface="+mn-ea"/>
                <a:cs typeface="+mn-cs"/>
                <a:sym typeface="Arial"/>
              </a:rPr>
            </a:b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Isosceles Triangle 7">
            <a:extLst>
              <a:ext uri="{FF2B5EF4-FFF2-40B4-BE49-F238E27FC236}">
                <a16:creationId xmlns:a16="http://schemas.microsoft.com/office/drawing/2014/main" id="{D8E0D099-7B12-418E-88CD-58A322129367}"/>
              </a:ext>
            </a:extLst>
          </p:cNvPr>
          <p:cNvSpPr/>
          <p:nvPr/>
        </p:nvSpPr>
        <p:spPr>
          <a:xfrm rot="3703892">
            <a:off x="7468339" y="-2269874"/>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Isosceles Triangle 8">
            <a:extLst>
              <a:ext uri="{FF2B5EF4-FFF2-40B4-BE49-F238E27FC236}">
                <a16:creationId xmlns:a16="http://schemas.microsoft.com/office/drawing/2014/main" id="{2E25AB8D-49BC-4B2E-89BD-70E92D19D310}"/>
              </a:ext>
            </a:extLst>
          </p:cNvPr>
          <p:cNvSpPr/>
          <p:nvPr/>
        </p:nvSpPr>
        <p:spPr>
          <a:xfrm rot="3051134">
            <a:off x="11048396" y="-6784910"/>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Isosceles Triangle 9">
            <a:extLst>
              <a:ext uri="{FF2B5EF4-FFF2-40B4-BE49-F238E27FC236}">
                <a16:creationId xmlns:a16="http://schemas.microsoft.com/office/drawing/2014/main" id="{1936064C-23CE-4DEE-B5A3-BFAE90535010}"/>
              </a:ext>
            </a:extLst>
          </p:cNvPr>
          <p:cNvSpPr/>
          <p:nvPr/>
        </p:nvSpPr>
        <p:spPr>
          <a:xfrm rot="4341951">
            <a:off x="11442805" y="247650"/>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204856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506668-6746-4636-B566-9CD093F85010}"/>
              </a:ext>
            </a:extLst>
          </p:cNvPr>
          <p:cNvSpPr txBox="1"/>
          <p:nvPr/>
        </p:nvSpPr>
        <p:spPr>
          <a:xfrm>
            <a:off x="-3111648" y="5895867"/>
            <a:ext cx="5735782"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400" b="0" i="0" u="none" strike="noStrike" kern="0" cap="none" spc="0" normalizeH="0" baseline="0" noProof="0">
                <a:ln>
                  <a:noFill/>
                </a:ln>
                <a:solidFill>
                  <a:srgbClr val="FFFFFF"/>
                </a:solidFill>
                <a:effectLst/>
                <a:uLnTx/>
                <a:uFillTx/>
                <a:latin typeface="Roboto Condensed" panose="02000000000000000000" pitchFamily="2" charset="0"/>
                <a:cs typeface="Arial"/>
                <a:sym typeface="Arial"/>
              </a:rPr>
              <a:t>.</a:t>
            </a:r>
            <a:endParaRPr kumimoji="0" lang="vi-VN" sz="1400"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vi-VN" sz="1400" b="0" i="0" u="none" strike="noStrike" kern="0" cap="none" spc="0" normalizeH="0" baseline="0" noProof="0">
                <a:ln>
                  <a:noFill/>
                </a:ln>
                <a:solidFill>
                  <a:srgbClr val="FFFFFF"/>
                </a:solidFill>
                <a:effectLst/>
                <a:uLnTx/>
                <a:uFillTx/>
                <a:latin typeface="Arial"/>
                <a:cs typeface="Arial"/>
                <a:sym typeface="Arial"/>
              </a:rPr>
            </a:br>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4" name="TextBox 3">
            <a:extLst>
              <a:ext uri="{FF2B5EF4-FFF2-40B4-BE49-F238E27FC236}">
                <a16:creationId xmlns:a16="http://schemas.microsoft.com/office/drawing/2014/main" id="{2D7B7101-382A-4EEE-BCD7-416B6DDEF0CE}"/>
              </a:ext>
            </a:extLst>
          </p:cNvPr>
          <p:cNvSpPr txBox="1"/>
          <p:nvPr/>
        </p:nvSpPr>
        <p:spPr>
          <a:xfrm>
            <a:off x="268727" y="767938"/>
            <a:ext cx="4481648" cy="92333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800">
                <a:solidFill>
                  <a:srgbClr val="434343"/>
                </a:solidFill>
                <a:latin typeface="UTM Facebook" panose="02040403050506020204" pitchFamily="18" charset="0"/>
              </a:rPr>
              <a:t>3</a:t>
            </a:r>
            <a:r>
              <a:rPr kumimoji="0" lang="en-US" sz="1800" b="0" i="0" u="none" strike="noStrike" kern="0" cap="none" spc="0" normalizeH="0" baseline="0" noProof="0">
                <a:ln>
                  <a:noFill/>
                </a:ln>
                <a:solidFill>
                  <a:srgbClr val="434343"/>
                </a:solidFill>
                <a:effectLst/>
                <a:uLnTx/>
                <a:uFillTx/>
                <a:latin typeface="UTM Facebook" panose="02040403050506020204" pitchFamily="18" charset="0"/>
                <a:cs typeface="Arial"/>
                <a:sym typeface="Arial"/>
              </a:rPr>
              <a:t>.2. </a:t>
            </a:r>
            <a:r>
              <a:rPr kumimoji="0" lang="en-US" sz="1800" b="1" i="1" u="none" strike="noStrike" kern="0" cap="none" spc="0" normalizeH="0" baseline="0" noProof="0">
                <a:ln>
                  <a:noFill/>
                </a:ln>
                <a:solidFill>
                  <a:srgbClr val="434343"/>
                </a:solidFill>
                <a:effectLst/>
                <a:uLnTx/>
                <a:uFillTx/>
                <a:latin typeface="UTM Facebook" panose="02040403050506020204" pitchFamily="18" charset="0"/>
                <a:cs typeface="Arial"/>
                <a:sym typeface="Arial"/>
              </a:rPr>
              <a:t>Quan điểm của Đảng về xây dựng con người phát triển toàn diện thông qua đại hội lần thứ XIII</a:t>
            </a:r>
            <a:endParaRPr kumimoji="0" lang="vi-VN" sz="1800" b="1" i="1" u="none" strike="noStrike" kern="0" cap="none" spc="0" normalizeH="0" baseline="0" noProof="0" dirty="0">
              <a:ln>
                <a:noFill/>
              </a:ln>
              <a:solidFill>
                <a:srgbClr val="434343"/>
              </a:solidFill>
              <a:effectLst/>
              <a:uLnTx/>
              <a:uFillTx/>
              <a:latin typeface="Roboto Condensed" panose="02000000000000000000" pitchFamily="2" charset="0"/>
              <a:cs typeface="Arial"/>
              <a:sym typeface="Arial"/>
            </a:endParaRPr>
          </a:p>
        </p:txBody>
      </p:sp>
      <p:sp>
        <p:nvSpPr>
          <p:cNvPr id="6" name="TextBox 5">
            <a:extLst>
              <a:ext uri="{FF2B5EF4-FFF2-40B4-BE49-F238E27FC236}">
                <a16:creationId xmlns:a16="http://schemas.microsoft.com/office/drawing/2014/main" id="{973CC2D1-C5D4-4C13-A12D-61433EA6F3A2}"/>
              </a:ext>
            </a:extLst>
          </p:cNvPr>
          <p:cNvSpPr txBox="1"/>
          <p:nvPr/>
        </p:nvSpPr>
        <p:spPr>
          <a:xfrm>
            <a:off x="243099" y="1849194"/>
            <a:ext cx="5118953" cy="954107"/>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a:ln>
                  <a:noFill/>
                </a:ln>
                <a:solidFill>
                  <a:srgbClr val="434343"/>
                </a:solidFill>
                <a:effectLst/>
                <a:uLnTx/>
                <a:uFillTx/>
                <a:latin typeface="Raleway" panose="020B0604020202020204" charset="0"/>
                <a:cs typeface="Arial"/>
                <a:sym typeface="Arial"/>
              </a:rPr>
              <a:t>Nghị quyết Đại hội ĐBTQ lần thứ XIII xác định: “Phát triển toàn diện con người Việt Nam đang từng bước trở thành trung tâm của chiến lược phát triển kinh tế - xã hội “</a:t>
            </a:r>
            <a:endParaRPr kumimoji="0" lang="vi-VN" sz="1400" b="1"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7" name="TextBox 6">
            <a:extLst>
              <a:ext uri="{FF2B5EF4-FFF2-40B4-BE49-F238E27FC236}">
                <a16:creationId xmlns:a16="http://schemas.microsoft.com/office/drawing/2014/main" id="{0F65BEAE-D7CB-4318-8C61-9C72FA94A6FF}"/>
              </a:ext>
            </a:extLst>
          </p:cNvPr>
          <p:cNvSpPr txBox="1"/>
          <p:nvPr/>
        </p:nvSpPr>
        <p:spPr>
          <a:xfrm>
            <a:off x="258204" y="2740157"/>
            <a:ext cx="5350986" cy="523220"/>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a:ln>
                  <a:noFill/>
                </a:ln>
                <a:solidFill>
                  <a:srgbClr val="434343"/>
                </a:solidFill>
                <a:effectLst/>
                <a:uLnTx/>
                <a:uFillTx/>
                <a:latin typeface="Raleway" panose="020B0604020202020204" charset="0"/>
                <a:cs typeface="Arial"/>
                <a:sym typeface="Arial"/>
              </a:rPr>
              <a:t>Đại hội đặt ra vấn đề: “ Đúc kết, xây dựng hệ giá trị văn hóa, hệ giá trị con người Việt Nam ” </a:t>
            </a:r>
          </a:p>
        </p:txBody>
      </p:sp>
      <p:sp>
        <p:nvSpPr>
          <p:cNvPr id="10" name="Isosceles Triangle 9">
            <a:extLst>
              <a:ext uri="{FF2B5EF4-FFF2-40B4-BE49-F238E27FC236}">
                <a16:creationId xmlns:a16="http://schemas.microsoft.com/office/drawing/2014/main" id="{474D942A-34DD-4AE4-98DE-72317DAD5114}"/>
              </a:ext>
            </a:extLst>
          </p:cNvPr>
          <p:cNvSpPr/>
          <p:nvPr/>
        </p:nvSpPr>
        <p:spPr>
          <a:xfrm rot="4341951">
            <a:off x="4849077" y="742589"/>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Isosceles Triangle 8">
            <a:extLst>
              <a:ext uri="{FF2B5EF4-FFF2-40B4-BE49-F238E27FC236}">
                <a16:creationId xmlns:a16="http://schemas.microsoft.com/office/drawing/2014/main" id="{2F127D8F-EAB6-4A8D-AC47-38D26D504681}"/>
              </a:ext>
            </a:extLst>
          </p:cNvPr>
          <p:cNvSpPr/>
          <p:nvPr/>
        </p:nvSpPr>
        <p:spPr>
          <a:xfrm rot="3703892">
            <a:off x="4773941" y="-1344878"/>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Isosceles Triangle 2">
            <a:extLst>
              <a:ext uri="{FF2B5EF4-FFF2-40B4-BE49-F238E27FC236}">
                <a16:creationId xmlns:a16="http://schemas.microsoft.com/office/drawing/2014/main" id="{4BE0710C-8617-4D9B-BDFD-02AC4705E61B}"/>
              </a:ext>
            </a:extLst>
          </p:cNvPr>
          <p:cNvSpPr/>
          <p:nvPr/>
        </p:nvSpPr>
        <p:spPr>
          <a:xfrm rot="3051134">
            <a:off x="3876035" y="-2667949"/>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Isosceles Triangle 16">
            <a:extLst>
              <a:ext uri="{FF2B5EF4-FFF2-40B4-BE49-F238E27FC236}">
                <a16:creationId xmlns:a16="http://schemas.microsoft.com/office/drawing/2014/main" id="{F66E3176-804A-46E2-997F-5F9257C2717D}"/>
              </a:ext>
            </a:extLst>
          </p:cNvPr>
          <p:cNvSpPr/>
          <p:nvPr/>
        </p:nvSpPr>
        <p:spPr>
          <a:xfrm>
            <a:off x="0" y="4449849"/>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Isosceles Triangle 17">
            <a:extLst>
              <a:ext uri="{FF2B5EF4-FFF2-40B4-BE49-F238E27FC236}">
                <a16:creationId xmlns:a16="http://schemas.microsoft.com/office/drawing/2014/main" id="{7D7EF225-F040-42B0-944B-3B0BD7DEA6AE}"/>
              </a:ext>
            </a:extLst>
          </p:cNvPr>
          <p:cNvSpPr/>
          <p:nvPr/>
        </p:nvSpPr>
        <p:spPr>
          <a:xfrm>
            <a:off x="206775" y="4607775"/>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DE80E45A-2076-40F0-9228-C742C70C3FFB}"/>
              </a:ext>
            </a:extLst>
          </p:cNvPr>
          <p:cNvSpPr/>
          <p:nvPr/>
        </p:nvSpPr>
        <p:spPr>
          <a:xfrm>
            <a:off x="-7159933" y="-224403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391930AF-2F30-4CC2-9902-2591A133692D}"/>
              </a:ext>
            </a:extLst>
          </p:cNvPr>
          <p:cNvSpPr/>
          <p:nvPr/>
        </p:nvSpPr>
        <p:spPr>
          <a:xfrm>
            <a:off x="-2459882" y="-448328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 name="Picture 2" descr="Tình cảm của Bác với các cháu thiếu nhi | THEO DẤU CHÂN BÁC | Trường Đại  học Nam Cần Thơ">
            <a:extLst>
              <a:ext uri="{FF2B5EF4-FFF2-40B4-BE49-F238E27FC236}">
                <a16:creationId xmlns:a16="http://schemas.microsoft.com/office/drawing/2014/main" id="{FAA17DE7-E6EA-4DD8-8B1D-D43D4E87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69" y="-1050075"/>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E61105F-20E2-46B1-81AD-4101618CE696}"/>
              </a:ext>
            </a:extLst>
          </p:cNvPr>
          <p:cNvSpPr/>
          <p:nvPr/>
        </p:nvSpPr>
        <p:spPr>
          <a:xfrm>
            <a:off x="9998338" y="7780310"/>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2"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99D3C9FE-80E3-4CFF-87D8-5B0962133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9533" y="4666366"/>
            <a:ext cx="2692400" cy="1979371"/>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19;p35">
            <a:extLst>
              <a:ext uri="{FF2B5EF4-FFF2-40B4-BE49-F238E27FC236}">
                <a16:creationId xmlns:a16="http://schemas.microsoft.com/office/drawing/2014/main" id="{572D036B-CB49-4AD1-8F15-E5471420B3D5}"/>
              </a:ext>
            </a:extLst>
          </p:cNvPr>
          <p:cNvSpPr txBox="1">
            <a:spLocks/>
          </p:cNvSpPr>
          <p:nvPr/>
        </p:nvSpPr>
        <p:spPr>
          <a:xfrm>
            <a:off x="-7046701" y="2336707"/>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r>
              <a:rPr kumimoji="0" lang="en-US" sz="2400" b="1" i="0" u="none" strike="noStrike" kern="0" cap="none" spc="0" normalizeH="0" baseline="0" noProof="0" dirty="0">
                <a:ln>
                  <a:noFill/>
                </a:ln>
                <a:solidFill>
                  <a:srgbClr val="EEEEEE"/>
                </a:solidFill>
                <a:effectLst/>
                <a:uLnTx/>
                <a:uFillTx/>
                <a:latin typeface="UTM Facebook" panose="02040403050506020204" pitchFamily="18" charset="0"/>
                <a:sym typeface="Raleway"/>
              </a:rPr>
              <a:t>3. QUAN ĐIỂM VỀ NHỮNG NGUYÊN TẮC XÂY DỰNG ĐẠO ĐỨC CÁCH MẠNG</a:t>
            </a:r>
          </a:p>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endParaRPr kumimoji="0" lang="vi-VN" sz="3600" b="1" i="0" u="none" strike="noStrike" kern="0" cap="none" spc="0" normalizeH="0" baseline="0" noProof="0" dirty="0">
              <a:ln>
                <a:noFill/>
              </a:ln>
              <a:solidFill>
                <a:srgbClr val="EEEEEE"/>
              </a:solidFill>
              <a:effectLst/>
              <a:uLnTx/>
              <a:uFillTx/>
              <a:latin typeface="Raleway"/>
              <a:sym typeface="Raleway"/>
            </a:endParaRPr>
          </a:p>
        </p:txBody>
      </p:sp>
      <p:sp>
        <p:nvSpPr>
          <p:cNvPr id="23" name="TextBox 22">
            <a:extLst>
              <a:ext uri="{FF2B5EF4-FFF2-40B4-BE49-F238E27FC236}">
                <a16:creationId xmlns:a16="http://schemas.microsoft.com/office/drawing/2014/main" id="{8332587F-74EB-41D5-A2DB-C799AFB0BF3C}"/>
              </a:ext>
            </a:extLst>
          </p:cNvPr>
          <p:cNvSpPr txBox="1"/>
          <p:nvPr/>
        </p:nvSpPr>
        <p:spPr>
          <a:xfrm>
            <a:off x="268727" y="3371668"/>
            <a:ext cx="5118953" cy="954107"/>
          </a:xfrm>
          <a:prstGeom prst="rect">
            <a:avLst/>
          </a:prstGeom>
          <a:noFill/>
        </p:spPr>
        <p:txBody>
          <a:bodyPr wrap="square">
            <a:spAutoFit/>
          </a:bodyPr>
          <a:lstStyle/>
          <a:p>
            <a:pPr marL="285750" marR="0" lvl="0" indent="-285750" algn="just"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a:ln>
                  <a:noFill/>
                </a:ln>
                <a:solidFill>
                  <a:srgbClr val="434343"/>
                </a:solidFill>
                <a:effectLst/>
                <a:uLnTx/>
                <a:uFillTx/>
                <a:latin typeface="Raleway" panose="020B0604020202020204" charset="0"/>
                <a:cs typeface="Arial"/>
                <a:sym typeface="Arial"/>
              </a:rPr>
              <a:t>Đại hội cũng nhấn mạnh, làm rõ yêu cầu: “Xây dựng hệ giá trị quốc gia, hệ giá trị văn hóa và chuẩn mực con người gắn với giữ gìn, phát triển hệ gia đình Việt Nam trong thời kì mới”.</a:t>
            </a:r>
            <a:endParaRPr kumimoji="0" lang="vi-VN" sz="1400" b="1"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Tree>
    <p:extLst>
      <p:ext uri="{BB962C8B-B14F-4D97-AF65-F5344CB8AC3E}">
        <p14:creationId xmlns:p14="http://schemas.microsoft.com/office/powerpoint/2010/main" val="66340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5934A-6ABA-4A35-AA22-AE65B87BEF2C}"/>
              </a:ext>
            </a:extLst>
          </p:cNvPr>
          <p:cNvSpPr txBox="1"/>
          <p:nvPr/>
        </p:nvSpPr>
        <p:spPr>
          <a:xfrm>
            <a:off x="505690" y="1448365"/>
            <a:ext cx="2684332"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a:ln>
                  <a:noFill/>
                </a:ln>
                <a:solidFill>
                  <a:srgbClr val="E9E9E9"/>
                </a:solidFill>
                <a:effectLst/>
                <a:uLnTx/>
                <a:uFillTx/>
                <a:latin typeface="Raleway" panose="020B0604020202020204" charset="0"/>
                <a:cs typeface="Arial"/>
                <a:sym typeface="Arial"/>
              </a:rPr>
              <a:t>Đảng ta xác định: con người vừa là mục tiêu vừa là động lực của sự phát triển, xây dựng và phát huy nhân tố con người, đặt con người vào vị trí trung tâm của chiến lược ổn định và phát triển kinh tế - xã hội. </a:t>
            </a:r>
            <a:endParaRPr kumimoji="0" lang="vi-VN" sz="1400" b="0" i="1" u="none" strike="noStrike" kern="0" cap="none" spc="0" normalizeH="0" baseline="0" noProof="0" dirty="0">
              <a:ln>
                <a:noFill/>
              </a:ln>
              <a:solidFill>
                <a:srgbClr val="E9E9E9"/>
              </a:solidFill>
              <a:effectLst/>
              <a:uLnTx/>
              <a:uFillTx/>
              <a:latin typeface="Raleway"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vi-VN" sz="1400" b="0" i="0" u="none" strike="noStrike" kern="0" cap="none" spc="0" normalizeH="0" baseline="0" noProof="0" dirty="0">
                <a:ln>
                  <a:noFill/>
                </a:ln>
                <a:solidFill>
                  <a:srgbClr val="E9E9E9"/>
                </a:solidFill>
                <a:effectLst/>
                <a:uLnTx/>
                <a:uFillTx/>
                <a:latin typeface="Raleway" panose="020B0604020202020204" charset="0"/>
                <a:cs typeface="Arial"/>
                <a:sym typeface="Arial"/>
              </a:rPr>
            </a:br>
            <a:endParaRPr kumimoji="0" lang="en-US" sz="1400" b="0" i="0" u="none" strike="noStrike" kern="0" cap="none" spc="0" normalizeH="0" baseline="0" noProof="0" dirty="0">
              <a:ln>
                <a:noFill/>
              </a:ln>
              <a:solidFill>
                <a:srgbClr val="E9E9E9"/>
              </a:solidFill>
              <a:effectLst/>
              <a:uLnTx/>
              <a:uFillTx/>
              <a:latin typeface="Raleway" panose="020B0604020202020204" charset="0"/>
              <a:cs typeface="Arial"/>
              <a:sym typeface="Arial"/>
            </a:endParaRPr>
          </a:p>
        </p:txBody>
      </p:sp>
      <p:sp>
        <p:nvSpPr>
          <p:cNvPr id="6" name="TextBox 5">
            <a:extLst>
              <a:ext uri="{FF2B5EF4-FFF2-40B4-BE49-F238E27FC236}">
                <a16:creationId xmlns:a16="http://schemas.microsoft.com/office/drawing/2014/main" id="{3F1060C2-C354-45FD-A7B2-655FF8B0C352}"/>
              </a:ext>
            </a:extLst>
          </p:cNvPr>
          <p:cNvSpPr txBox="1"/>
          <p:nvPr/>
        </p:nvSpPr>
        <p:spPr>
          <a:xfrm>
            <a:off x="762000" y="410263"/>
            <a:ext cx="5730233"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2000">
                <a:solidFill>
                  <a:srgbClr val="FFFFFF"/>
                </a:solidFill>
                <a:latin typeface="UTM Facebook" panose="02040403050506020204" pitchFamily="18" charset="0"/>
              </a:rPr>
              <a:t>3</a:t>
            </a:r>
            <a:r>
              <a:rPr kumimoji="0" lang="en-US" sz="2000" b="0" i="0" u="none" strike="noStrike" kern="0" cap="none" spc="0" normalizeH="0" baseline="0" noProof="0">
                <a:ln>
                  <a:noFill/>
                </a:ln>
                <a:solidFill>
                  <a:srgbClr val="FFFFFF"/>
                </a:solidFill>
                <a:effectLst/>
                <a:uLnTx/>
                <a:uFillTx/>
                <a:latin typeface="UTM Facebook" panose="02040403050506020204" pitchFamily="18" charset="0"/>
                <a:cs typeface="Arial"/>
                <a:sym typeface="Arial"/>
              </a:rPr>
              <a:t>.2. Quan điểm của Đảng về xây dựng con người phát triển toàn diện thông qua đại hội lần thứ XIII</a:t>
            </a:r>
            <a:endParaRPr kumimoji="0" lang="vi-VN" sz="2000" b="0" i="0" u="none" strike="noStrike" kern="0" cap="none" spc="0" normalizeH="0" baseline="0" noProof="0" dirty="0">
              <a:ln>
                <a:noFill/>
              </a:ln>
              <a:solidFill>
                <a:srgbClr val="FFFFFF"/>
              </a:solidFill>
              <a:effectLst/>
              <a:uLnTx/>
              <a:uFillTx/>
              <a:latin typeface="Roboto Condensed" panose="02000000000000000000" pitchFamily="2" charset="0"/>
              <a:cs typeface="Arial"/>
              <a:sym typeface="Arial"/>
            </a:endParaRPr>
          </a:p>
        </p:txBody>
      </p:sp>
      <p:sp>
        <p:nvSpPr>
          <p:cNvPr id="10" name="Google Shape;18;p4">
            <a:extLst>
              <a:ext uri="{FF2B5EF4-FFF2-40B4-BE49-F238E27FC236}">
                <a16:creationId xmlns:a16="http://schemas.microsoft.com/office/drawing/2014/main" id="{98971FF7-8316-4C2C-AD41-5D23D956BCDA}"/>
              </a:ext>
            </a:extLst>
          </p:cNvPr>
          <p:cNvSpPr/>
          <p:nvPr/>
        </p:nvSpPr>
        <p:spPr>
          <a:xfrm>
            <a:off x="215100" y="280450"/>
            <a:ext cx="6437250" cy="4589100"/>
          </a:xfrm>
          <a:prstGeom prst="rect">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2" name="Straight Connector 11">
            <a:extLst>
              <a:ext uri="{FF2B5EF4-FFF2-40B4-BE49-F238E27FC236}">
                <a16:creationId xmlns:a16="http://schemas.microsoft.com/office/drawing/2014/main" id="{23A9B670-98FC-4CBD-B8C9-1B1A23569933}"/>
              </a:ext>
            </a:extLst>
          </p:cNvPr>
          <p:cNvCxnSpPr/>
          <p:nvPr/>
        </p:nvCxnSpPr>
        <p:spPr>
          <a:xfrm>
            <a:off x="3429000" y="1246909"/>
            <a:ext cx="0" cy="2496228"/>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28BB8346-2295-449B-9386-C33423280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153" y="1246909"/>
            <a:ext cx="2740193" cy="18633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86C59-8C40-4F34-8C7F-7C867AC7935E}"/>
              </a:ext>
            </a:extLst>
          </p:cNvPr>
          <p:cNvSpPr txBox="1"/>
          <p:nvPr/>
        </p:nvSpPr>
        <p:spPr>
          <a:xfrm>
            <a:off x="-3487445" y="3589248"/>
            <a:ext cx="25314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EEEEE"/>
                </a:solidFill>
                <a:effectLst/>
                <a:uLnTx/>
                <a:uFillTx/>
                <a:latin typeface="UTM Facebook" panose="02040403050506020204" pitchFamily="18" charset="0"/>
                <a:cs typeface="Arial"/>
                <a:sym typeface="Arial"/>
              </a:rPr>
              <a:t>2. VỀ Ý NGHĨA THỰC TIỄN</a:t>
            </a:r>
          </a:p>
        </p:txBody>
      </p:sp>
      <p:sp>
        <p:nvSpPr>
          <p:cNvPr id="9" name="Google Shape;193;p32">
            <a:extLst>
              <a:ext uri="{FF2B5EF4-FFF2-40B4-BE49-F238E27FC236}">
                <a16:creationId xmlns:a16="http://schemas.microsoft.com/office/drawing/2014/main" id="{4C00867B-1CC8-4E37-B9E9-C68057144394}"/>
              </a:ext>
            </a:extLst>
          </p:cNvPr>
          <p:cNvSpPr txBox="1">
            <a:spLocks/>
          </p:cNvSpPr>
          <p:nvPr/>
        </p:nvSpPr>
        <p:spPr>
          <a:xfrm>
            <a:off x="8381251" y="4406604"/>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Pts val="6000"/>
              <a:buFont typeface="Arial"/>
              <a:buNone/>
              <a:tabLst/>
              <a:defRPr/>
            </a:pPr>
            <a: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t>GIÁ TRỊ</a:t>
            </a:r>
            <a:b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br>
            <a:r>
              <a:rPr kumimoji="0" lang="en-US" sz="4400" b="1" i="0" u="none" strike="noStrike" kern="0" cap="none" spc="0" normalizeH="0" baseline="0" noProof="0" dirty="0">
                <a:ln>
                  <a:noFill/>
                </a:ln>
                <a:solidFill>
                  <a:srgbClr val="EEEEEE"/>
                </a:solidFill>
                <a:effectLst/>
                <a:uLnTx/>
                <a:uFillTx/>
                <a:latin typeface="UTM Facebook" panose="02040403050506020204"/>
                <a:cs typeface="Arial"/>
                <a:sym typeface="Arial"/>
              </a:rPr>
              <a:t>Ý NGHĨA</a:t>
            </a:r>
          </a:p>
        </p:txBody>
      </p:sp>
      <p:sp>
        <p:nvSpPr>
          <p:cNvPr id="13" name="Google Shape;197;p32">
            <a:extLst>
              <a:ext uri="{FF2B5EF4-FFF2-40B4-BE49-F238E27FC236}">
                <a16:creationId xmlns:a16="http://schemas.microsoft.com/office/drawing/2014/main" id="{49A7DC90-9D36-4EC7-BFD0-4D548026796E}"/>
              </a:ext>
            </a:extLst>
          </p:cNvPr>
          <p:cNvSpPr txBox="1">
            <a:spLocks/>
          </p:cNvSpPr>
          <p:nvPr/>
        </p:nvSpPr>
        <p:spPr>
          <a:xfrm>
            <a:off x="8998177" y="3743137"/>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EEEEEE"/>
              </a:buClr>
              <a:buSzTx/>
              <a:buFont typeface="Arial"/>
              <a:buNone/>
              <a:tabLst/>
              <a:defRPr/>
            </a:pPr>
            <a:r>
              <a:rPr kumimoji="0" lang="en" sz="5400" b="1" i="0" u="none" strike="noStrike" kern="0" cap="none" spc="300" normalizeH="0" baseline="0" noProof="0" dirty="0">
                <a:ln>
                  <a:noFill/>
                </a:ln>
                <a:solidFill>
                  <a:srgbClr val="EEEEEE"/>
                </a:solidFill>
                <a:effectLst/>
                <a:uLnTx/>
                <a:uFillTx/>
                <a:latin typeface="UTM Facebook" panose="02040403050506020204" pitchFamily="18" charset="0"/>
                <a:cs typeface="Arial"/>
                <a:sym typeface="Arial"/>
              </a:rPr>
              <a:t>03</a:t>
            </a:r>
          </a:p>
        </p:txBody>
      </p:sp>
      <p:sp>
        <p:nvSpPr>
          <p:cNvPr id="15" name="Google Shape;219;p35">
            <a:extLst>
              <a:ext uri="{FF2B5EF4-FFF2-40B4-BE49-F238E27FC236}">
                <a16:creationId xmlns:a16="http://schemas.microsoft.com/office/drawing/2014/main" id="{083352FB-CCD7-4EE8-8AAC-07D4BD019619}"/>
              </a:ext>
            </a:extLst>
          </p:cNvPr>
          <p:cNvSpPr txBox="1">
            <a:spLocks/>
          </p:cNvSpPr>
          <p:nvPr/>
        </p:nvSpPr>
        <p:spPr>
          <a:xfrm>
            <a:off x="-4502259" y="2683108"/>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theo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quan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điểm</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Hồ</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Chí</a:t>
            </a:r>
            <a:r>
              <a:rPr kumimoji="0" lang="en-US" sz="1400" b="0" i="0" u="none" strike="noStrike" kern="0" cap="none" spc="0" normalizeH="0" baseline="0" noProof="0" dirty="0">
                <a:ln>
                  <a:noFill/>
                </a:ln>
                <a:solidFill>
                  <a:srgbClr val="EEEEEE"/>
                </a:solidFill>
                <a:effectLst/>
                <a:uLnTx/>
                <a:uFillTx/>
                <a:latin typeface="Raleway"/>
                <a:sym typeface="Raleway"/>
              </a:rPr>
              <a:t> Minh</a:t>
            </a:r>
          </a:p>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Những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chuẩn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mực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endParaRPr kumimoji="0" lang="en-US" sz="1400" b="0" i="0" u="none" strike="noStrike" kern="0" cap="none" spc="0" normalizeH="0" baseline="0" noProof="0" dirty="0">
              <a:ln>
                <a:noFill/>
              </a:ln>
              <a:solidFill>
                <a:srgbClr val="EEEEEE"/>
              </a:solidFill>
              <a:effectLst/>
              <a:uLnTx/>
              <a:uFillTx/>
              <a:latin typeface="Raleway"/>
              <a:sym typeface="Raleway"/>
            </a:endParaRPr>
          </a:p>
          <a:p>
            <a:pPr marL="342900" marR="0" lvl="0" indent="-342900" algn="l" defTabSz="914400" rtl="0" eaLnBrk="1" fontAlgn="auto" latinLnBrk="0" hangingPunct="1">
              <a:lnSpc>
                <a:spcPct val="100000"/>
              </a:lnSpc>
              <a:spcBef>
                <a:spcPts val="0"/>
              </a:spcBef>
              <a:spcAft>
                <a:spcPts val="1200"/>
              </a:spcAft>
              <a:buClr>
                <a:srgbClr val="EEEEEE"/>
              </a:buClr>
              <a:buSzPts val="1800"/>
              <a:buFont typeface="Raleway"/>
              <a:buAutoNum type="arabicPeriod"/>
              <a:tabLst/>
              <a:defRPr/>
            </a:pPr>
            <a:r>
              <a:rPr kumimoji="0" lang="en-US" sz="1400" b="0" i="0" u="none" strike="noStrike" kern="0" cap="none" spc="0" normalizeH="0" baseline="0" noProof="0" dirty="0" err="1">
                <a:ln>
                  <a:noFill/>
                </a:ln>
                <a:solidFill>
                  <a:srgbClr val="EEEEEE"/>
                </a:solidFill>
                <a:effectLst/>
                <a:uLnTx/>
                <a:uFillTx/>
                <a:latin typeface="Raleway"/>
                <a:sym typeface="Raleway"/>
              </a:rPr>
              <a:t>Những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nguyên</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tắc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xây</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dựng</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đạo</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đức</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cách</a:t>
            </a:r>
            <a:r>
              <a:rPr kumimoji="0" lang="en-US" sz="1400" b="0" i="0" u="none" strike="noStrike" kern="0" cap="none" spc="0" normalizeH="0" baseline="0" noProof="0" dirty="0">
                <a:ln>
                  <a:noFill/>
                </a:ln>
                <a:solidFill>
                  <a:srgbClr val="EEEEEE"/>
                </a:solidFill>
                <a:effectLst/>
                <a:uLnTx/>
                <a:uFillTx/>
                <a:latin typeface="Raleway"/>
                <a:sym typeface="Raleway"/>
              </a:rPr>
              <a:t> </a:t>
            </a:r>
            <a:r>
              <a:rPr kumimoji="0" lang="en-US" sz="1400" b="0" i="0" u="none" strike="noStrike" kern="0" cap="none" spc="0" normalizeH="0" baseline="0" noProof="0" dirty="0" err="1">
                <a:ln>
                  <a:noFill/>
                </a:ln>
                <a:solidFill>
                  <a:srgbClr val="EEEEEE"/>
                </a:solidFill>
                <a:effectLst/>
                <a:uLnTx/>
                <a:uFillTx/>
                <a:latin typeface="Raleway"/>
                <a:sym typeface="Raleway"/>
              </a:rPr>
              <a:t>mạng</a:t>
            </a:r>
            <a:endParaRPr kumimoji="0" lang="en-US" sz="1400" b="0" i="0" u="none" strike="noStrike" kern="0" cap="none" spc="0" normalizeH="0" baseline="0" noProof="0" dirty="0">
              <a:ln>
                <a:noFill/>
              </a:ln>
              <a:solidFill>
                <a:srgbClr val="EEEEEE"/>
              </a:solidFill>
              <a:effectLst/>
              <a:uLnTx/>
              <a:uFillTx/>
              <a:latin typeface="Raleway"/>
              <a:sym typeface="Raleway"/>
            </a:endParaRPr>
          </a:p>
        </p:txBody>
      </p:sp>
      <p:pic>
        <p:nvPicPr>
          <p:cNvPr id="3" name="Picture 2" descr="A group of people sitting in a room&#10;&#10;Description automatically generated with low confidence">
            <a:extLst>
              <a:ext uri="{FF2B5EF4-FFF2-40B4-BE49-F238E27FC236}">
                <a16:creationId xmlns:a16="http://schemas.microsoft.com/office/drawing/2014/main" id="{B8175E31-0192-4001-B81C-D1081C641194}"/>
              </a:ext>
            </a:extLst>
          </p:cNvPr>
          <p:cNvPicPr>
            <a:picLocks noChangeAspect="1"/>
          </p:cNvPicPr>
          <p:nvPr/>
        </p:nvPicPr>
        <p:blipFill>
          <a:blip r:embed="rId3"/>
          <a:stretch>
            <a:fillRect/>
          </a:stretch>
        </p:blipFill>
        <p:spPr>
          <a:xfrm>
            <a:off x="3480612" y="1326977"/>
            <a:ext cx="3162288" cy="2336091"/>
          </a:xfrm>
          <a:prstGeom prst="rect">
            <a:avLst/>
          </a:prstGeom>
        </p:spPr>
      </p:pic>
    </p:spTree>
    <p:extLst>
      <p:ext uri="{BB962C8B-B14F-4D97-AF65-F5344CB8AC3E}">
        <p14:creationId xmlns:p14="http://schemas.microsoft.com/office/powerpoint/2010/main" val="377238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A198CB-9684-42AC-B5AB-41354E198F49}"/>
              </a:ext>
            </a:extLst>
          </p:cNvPr>
          <p:cNvGrpSpPr/>
          <p:nvPr/>
        </p:nvGrpSpPr>
        <p:grpSpPr>
          <a:xfrm>
            <a:off x="2265680" y="1096329"/>
            <a:ext cx="4226035" cy="830997"/>
            <a:chOff x="2265680" y="1096329"/>
            <a:chExt cx="4226035" cy="830997"/>
          </a:xfrm>
        </p:grpSpPr>
        <p:sp>
          <p:nvSpPr>
            <p:cNvPr id="7" name="Google Shape;1108;p59">
              <a:extLst>
                <a:ext uri="{FF2B5EF4-FFF2-40B4-BE49-F238E27FC236}">
                  <a16:creationId xmlns:a16="http://schemas.microsoft.com/office/drawing/2014/main" id="{4B206380-E2B5-4289-9E91-26FC3A73F155}"/>
                </a:ext>
              </a:extLst>
            </p:cNvPr>
            <p:cNvSpPr/>
            <p:nvPr/>
          </p:nvSpPr>
          <p:spPr>
            <a:xfrm>
              <a:off x="2265680" y="118872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D3CB645-E442-4837-92AE-458A443DE7D8}"/>
                </a:ext>
              </a:extLst>
            </p:cNvPr>
            <p:cNvSpPr txBox="1"/>
            <p:nvPr/>
          </p:nvSpPr>
          <p:spPr>
            <a:xfrm>
              <a:off x="2396888" y="1096329"/>
              <a:ext cx="4094827"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a:ln>
                    <a:noFill/>
                  </a:ln>
                  <a:solidFill>
                    <a:srgbClr val="434343"/>
                  </a:solidFill>
                  <a:effectLst/>
                  <a:uLnTx/>
                  <a:uFillTx/>
                  <a:latin typeface="Raleway" panose="020B0604020202020204" charset="0"/>
                  <a:cs typeface="Arial"/>
                  <a:sym typeface="Arial"/>
                </a:rPr>
                <a:t>Không ngừng chăm lo, giáo dục, bồi dưỡng, quan tâm về mọi mặt đối với con người. </a:t>
              </a:r>
              <a:endParaRPr kumimoji="0" lang="vi-VN" sz="1600" b="0" i="1"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grpSp>
      <p:sp>
        <p:nvSpPr>
          <p:cNvPr id="11" name="Rectangle 10">
            <a:extLst>
              <a:ext uri="{FF2B5EF4-FFF2-40B4-BE49-F238E27FC236}">
                <a16:creationId xmlns:a16="http://schemas.microsoft.com/office/drawing/2014/main" id="{751C5DF6-39CA-4FD3-B0DC-5F4C04E47D38}"/>
              </a:ext>
            </a:extLst>
          </p:cNvPr>
          <p:cNvSpPr/>
          <p:nvPr/>
        </p:nvSpPr>
        <p:spPr>
          <a:xfrm>
            <a:off x="0" y="-10974"/>
            <a:ext cx="2012079" cy="2623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36793937-6A9A-45C9-BB15-CC22B51BD568}"/>
              </a:ext>
            </a:extLst>
          </p:cNvPr>
          <p:cNvSpPr/>
          <p:nvPr/>
        </p:nvSpPr>
        <p:spPr>
          <a:xfrm>
            <a:off x="6252783" y="0"/>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0F2A3EA9-594E-4476-961B-0F01414D1772}"/>
              </a:ext>
            </a:extLst>
          </p:cNvPr>
          <p:cNvSpPr/>
          <p:nvPr/>
        </p:nvSpPr>
        <p:spPr>
          <a:xfrm>
            <a:off x="-9966" y="4582391"/>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2">
            <a:extLst>
              <a:ext uri="{FF2B5EF4-FFF2-40B4-BE49-F238E27FC236}">
                <a16:creationId xmlns:a16="http://schemas.microsoft.com/office/drawing/2014/main" id="{30EC431B-0412-4DFF-BA8A-BEDCA43A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48" y="3034029"/>
            <a:ext cx="2740193" cy="1863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person, old, group&#10;&#10;Description automatically generated">
            <a:extLst>
              <a:ext uri="{FF2B5EF4-FFF2-40B4-BE49-F238E27FC236}">
                <a16:creationId xmlns:a16="http://schemas.microsoft.com/office/drawing/2014/main" id="{BB4244A4-F24C-47AF-8111-BAC13B09C1A4}"/>
              </a:ext>
            </a:extLst>
          </p:cNvPr>
          <p:cNvPicPr>
            <a:picLocks noChangeAspect="1"/>
          </p:cNvPicPr>
          <p:nvPr/>
        </p:nvPicPr>
        <p:blipFill>
          <a:blip r:embed="rId3"/>
          <a:stretch>
            <a:fillRect/>
          </a:stretch>
        </p:blipFill>
        <p:spPr>
          <a:xfrm>
            <a:off x="8783162" y="-677053"/>
            <a:ext cx="2788661" cy="1855727"/>
          </a:xfrm>
          <a:prstGeom prst="rect">
            <a:avLst/>
          </a:prstGeom>
        </p:spPr>
      </p:pic>
      <p:sp>
        <p:nvSpPr>
          <p:cNvPr id="12" name="TextBox 11">
            <a:extLst>
              <a:ext uri="{FF2B5EF4-FFF2-40B4-BE49-F238E27FC236}">
                <a16:creationId xmlns:a16="http://schemas.microsoft.com/office/drawing/2014/main" id="{1835D552-F6A5-45CB-8219-78F3C0F0C24E}"/>
              </a:ext>
            </a:extLst>
          </p:cNvPr>
          <p:cNvSpPr txBox="1"/>
          <p:nvPr/>
        </p:nvSpPr>
        <p:spPr>
          <a:xfrm>
            <a:off x="-13757" y="55290"/>
            <a:ext cx="1849120" cy="224676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2000">
                <a:solidFill>
                  <a:srgbClr val="FFFFFF"/>
                </a:solidFill>
                <a:latin typeface="UTM Facebook" panose="02040403050506020204" pitchFamily="18" charset="0"/>
              </a:rPr>
              <a:t>3</a:t>
            </a:r>
            <a:r>
              <a:rPr kumimoji="0" lang="en-US" sz="2000" b="0" i="0" u="none" strike="noStrike" kern="0" cap="none" spc="0" normalizeH="0" baseline="0" noProof="0">
                <a:ln>
                  <a:noFill/>
                </a:ln>
                <a:solidFill>
                  <a:srgbClr val="FFFFFF"/>
                </a:solidFill>
                <a:effectLst/>
                <a:uLnTx/>
                <a:uFillTx/>
                <a:latin typeface="UTM Facebook" panose="02040403050506020204" pitchFamily="18" charset="0"/>
                <a:cs typeface="Arial"/>
                <a:sym typeface="Arial"/>
              </a:rPr>
              <a:t>.2. Quan điểm của Đảng về xây dựng con người phát triển toàn diện thông qua đại hội lần thứ XIII</a:t>
            </a:r>
            <a:endParaRPr kumimoji="0" lang="vi-VN" sz="2000" b="0" i="0" u="none" strike="noStrike" kern="0" cap="none" spc="0" normalizeH="0" baseline="0" noProof="0" dirty="0">
              <a:ln>
                <a:noFill/>
              </a:ln>
              <a:solidFill>
                <a:srgbClr val="FFFFFF"/>
              </a:solidFill>
              <a:effectLst/>
              <a:uLnTx/>
              <a:uFillTx/>
              <a:latin typeface="Roboto Condensed" panose="02000000000000000000" pitchFamily="2" charset="0"/>
              <a:cs typeface="Arial"/>
              <a:sym typeface="Arial"/>
            </a:endParaRPr>
          </a:p>
        </p:txBody>
      </p:sp>
      <p:sp>
        <p:nvSpPr>
          <p:cNvPr id="13" name="TextBox 12">
            <a:extLst>
              <a:ext uri="{FF2B5EF4-FFF2-40B4-BE49-F238E27FC236}">
                <a16:creationId xmlns:a16="http://schemas.microsoft.com/office/drawing/2014/main" id="{521C9C9A-710B-4501-8FEA-A006F4CF45BA}"/>
              </a:ext>
            </a:extLst>
          </p:cNvPr>
          <p:cNvSpPr txBox="1"/>
          <p:nvPr/>
        </p:nvSpPr>
        <p:spPr>
          <a:xfrm>
            <a:off x="2086834" y="352859"/>
            <a:ext cx="4094828" cy="73866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1" u="none" strike="noStrike" kern="0" cap="none" spc="0" normalizeH="0" baseline="0" noProof="0">
                <a:ln>
                  <a:noFill/>
                </a:ln>
                <a:solidFill>
                  <a:srgbClr val="434343"/>
                </a:solidFill>
                <a:effectLst/>
                <a:uLnTx/>
                <a:uFillTx/>
                <a:latin typeface="Raleway" panose="020B0604020202020204" charset="0"/>
                <a:cs typeface="Arial"/>
                <a:sym typeface="Arial"/>
              </a:rPr>
              <a:t>Một số nội dung cơ bản cần làm để phát triển con người được nêu ra tại Đại hội Đại biểu Toàn quốc lần thứ XIII.</a:t>
            </a:r>
            <a:endParaRPr kumimoji="0" lang="vi-VN" sz="1400" b="1" i="1"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grpSp>
        <p:nvGrpSpPr>
          <p:cNvPr id="3" name="Group 2">
            <a:extLst>
              <a:ext uri="{FF2B5EF4-FFF2-40B4-BE49-F238E27FC236}">
                <a16:creationId xmlns:a16="http://schemas.microsoft.com/office/drawing/2014/main" id="{756297FA-99E0-490B-B363-B6B299FA2AFF}"/>
              </a:ext>
            </a:extLst>
          </p:cNvPr>
          <p:cNvGrpSpPr/>
          <p:nvPr/>
        </p:nvGrpSpPr>
        <p:grpSpPr>
          <a:xfrm>
            <a:off x="2232813" y="1955558"/>
            <a:ext cx="4223802" cy="830997"/>
            <a:chOff x="2224803" y="1927326"/>
            <a:chExt cx="4223802" cy="830997"/>
          </a:xfrm>
        </p:grpSpPr>
        <p:sp>
          <p:nvSpPr>
            <p:cNvPr id="4" name="TextBox 3">
              <a:extLst>
                <a:ext uri="{FF2B5EF4-FFF2-40B4-BE49-F238E27FC236}">
                  <a16:creationId xmlns:a16="http://schemas.microsoft.com/office/drawing/2014/main" id="{D126D543-C842-4E87-9148-E23C6BE347D4}"/>
                </a:ext>
              </a:extLst>
            </p:cNvPr>
            <p:cNvSpPr txBox="1"/>
            <p:nvPr/>
          </p:nvSpPr>
          <p:spPr>
            <a:xfrm>
              <a:off x="2353778" y="1927326"/>
              <a:ext cx="4094827"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a:ln>
                    <a:noFill/>
                  </a:ln>
                  <a:solidFill>
                    <a:srgbClr val="434343"/>
                  </a:solidFill>
                  <a:effectLst/>
                  <a:uLnTx/>
                  <a:uFillTx/>
                  <a:latin typeface="Raleway" panose="020B0604020202020204" charset="0"/>
                  <a:cs typeface="Arial"/>
                  <a:sym typeface="Arial"/>
                </a:rPr>
                <a:t>Phát huy giá trị sức mạnh con người Việt Nam đáp ứng với yêu cầu, nhiệm vụ của thời kỳ mới.</a:t>
              </a:r>
              <a:endParaRPr kumimoji="0" lang="vi-VN" sz="1600" b="0" i="1"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14" name="Google Shape;1108;p59">
              <a:extLst>
                <a:ext uri="{FF2B5EF4-FFF2-40B4-BE49-F238E27FC236}">
                  <a16:creationId xmlns:a16="http://schemas.microsoft.com/office/drawing/2014/main" id="{7781F319-F601-4660-9620-AAA6A17C3041}"/>
                </a:ext>
              </a:extLst>
            </p:cNvPr>
            <p:cNvSpPr/>
            <p:nvPr/>
          </p:nvSpPr>
          <p:spPr>
            <a:xfrm>
              <a:off x="2224803" y="213360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FBA8EFC2-18F5-4E05-9FAF-D687433CBB94}"/>
              </a:ext>
            </a:extLst>
          </p:cNvPr>
          <p:cNvGrpSpPr/>
          <p:nvPr/>
        </p:nvGrpSpPr>
        <p:grpSpPr>
          <a:xfrm>
            <a:off x="350937" y="2969953"/>
            <a:ext cx="4091755" cy="1077218"/>
            <a:chOff x="350937" y="2969953"/>
            <a:chExt cx="4091755" cy="1077218"/>
          </a:xfrm>
        </p:grpSpPr>
        <p:sp>
          <p:nvSpPr>
            <p:cNvPr id="17" name="TextBox 16">
              <a:extLst>
                <a:ext uri="{FF2B5EF4-FFF2-40B4-BE49-F238E27FC236}">
                  <a16:creationId xmlns:a16="http://schemas.microsoft.com/office/drawing/2014/main" id="{FF1A1183-41C0-434F-B4B8-20186E02DD70}"/>
                </a:ext>
              </a:extLst>
            </p:cNvPr>
            <p:cNvSpPr txBox="1"/>
            <p:nvPr/>
          </p:nvSpPr>
          <p:spPr>
            <a:xfrm>
              <a:off x="422058" y="2969953"/>
              <a:ext cx="4020634"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a:ln>
                    <a:noFill/>
                  </a:ln>
                  <a:solidFill>
                    <a:srgbClr val="434343"/>
                  </a:solidFill>
                  <a:effectLst/>
                  <a:uLnTx/>
                  <a:uFillTx/>
                  <a:latin typeface="Raleway" panose="020B0604020202020204" charset="0"/>
                  <a:cs typeface="Arial"/>
                  <a:sym typeface="Arial"/>
                </a:rPr>
                <a:t>Kiên quyết đấu tranh, xử lí những cá nhân, tập thể vi phạm pháp luật, nói và làm không đúng với chủ trương, đường lối của Đảng.</a:t>
              </a:r>
              <a:endParaRPr kumimoji="0" lang="vi-VN" sz="1600" b="0" i="1"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sp>
          <p:nvSpPr>
            <p:cNvPr id="18" name="Google Shape;1108;p59">
              <a:extLst>
                <a:ext uri="{FF2B5EF4-FFF2-40B4-BE49-F238E27FC236}">
                  <a16:creationId xmlns:a16="http://schemas.microsoft.com/office/drawing/2014/main" id="{502670F5-4828-4EE9-B98B-4FCF3F54215E}"/>
                </a:ext>
              </a:extLst>
            </p:cNvPr>
            <p:cNvSpPr/>
            <p:nvPr/>
          </p:nvSpPr>
          <p:spPr>
            <a:xfrm>
              <a:off x="350937" y="3047001"/>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 name="Picture 2">
            <a:extLst>
              <a:ext uri="{FF2B5EF4-FFF2-40B4-BE49-F238E27FC236}">
                <a16:creationId xmlns:a16="http://schemas.microsoft.com/office/drawing/2014/main" id="{35B90867-3A05-4CA1-92A0-31E49BDA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240" y="2612208"/>
            <a:ext cx="2800261" cy="23367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2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19" name="Google Shape;195;p32">
            <a:extLst>
              <a:ext uri="{FF2B5EF4-FFF2-40B4-BE49-F238E27FC236}">
                <a16:creationId xmlns:a16="http://schemas.microsoft.com/office/drawing/2014/main" id="{2E2ED780-0EA0-48FF-87D0-11E378882B90}"/>
              </a:ext>
            </a:extLst>
          </p:cNvPr>
          <p:cNvSpPr txBox="1">
            <a:spLocks/>
          </p:cNvSpPr>
          <p:nvPr/>
        </p:nvSpPr>
        <p:spPr>
          <a:xfrm>
            <a:off x="2734537" y="487026"/>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 sz="5400" b="1" spc="300">
                <a:solidFill>
                  <a:srgbClr val="EEEEEE"/>
                </a:solidFill>
                <a:latin typeface="UTM Facebook" panose="02040403050506020204" pitchFamily="18" charset="0"/>
              </a:rPr>
              <a:t>1</a:t>
            </a:r>
            <a:endParaRPr lang="en" sz="5400" b="1" spc="300" dirty="0">
              <a:solidFill>
                <a:srgbClr val="EEEEEE"/>
              </a:solidFill>
              <a:latin typeface="UTM Facebook" panose="02040403050506020204" pitchFamily="18" charset="0"/>
            </a:endParaRPr>
          </a:p>
        </p:txBody>
      </p:sp>
      <p:sp>
        <p:nvSpPr>
          <p:cNvPr id="20" name="Google Shape;188;p32">
            <a:extLst>
              <a:ext uri="{FF2B5EF4-FFF2-40B4-BE49-F238E27FC236}">
                <a16:creationId xmlns:a16="http://schemas.microsoft.com/office/drawing/2014/main" id="{F0F86380-7182-4EC8-A07F-C8E59BDA6BB2}"/>
              </a:ext>
            </a:extLst>
          </p:cNvPr>
          <p:cNvSpPr txBox="1">
            <a:spLocks/>
          </p:cNvSpPr>
          <p:nvPr/>
        </p:nvSpPr>
        <p:spPr>
          <a:xfrm>
            <a:off x="1678494" y="1289677"/>
            <a:ext cx="3501009"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4800" b="1">
                <a:latin typeface="UTM Facebook" panose="02040403050506020204" pitchFamily="18" charset="0"/>
              </a:rPr>
              <a:t>CƠ SỞ</a:t>
            </a:r>
            <a:endParaRPr lang="en-US" sz="4800" b="1" dirty="0"/>
          </a:p>
        </p:txBody>
      </p:sp>
      <p:pic>
        <p:nvPicPr>
          <p:cNvPr id="21" name="Picture 20" descr="A picture containing text, gallery, vector graphics&#10;&#10;Description automatically generated">
            <a:extLst>
              <a:ext uri="{FF2B5EF4-FFF2-40B4-BE49-F238E27FC236}">
                <a16:creationId xmlns:a16="http://schemas.microsoft.com/office/drawing/2014/main" id="{C62FB8AA-5860-43C1-BA32-13497217AB60}"/>
              </a:ext>
            </a:extLst>
          </p:cNvPr>
          <p:cNvPicPr>
            <a:picLocks noChangeAspect="1"/>
          </p:cNvPicPr>
          <p:nvPr/>
        </p:nvPicPr>
        <p:blipFill>
          <a:blip r:embed="rId3"/>
          <a:stretch>
            <a:fillRect/>
          </a:stretch>
        </p:blipFill>
        <p:spPr>
          <a:xfrm>
            <a:off x="6839856" y="3044809"/>
            <a:ext cx="2128460" cy="2128460"/>
          </a:xfrm>
          <a:prstGeom prst="rect">
            <a:avLst/>
          </a:prstGeom>
        </p:spPr>
      </p:pic>
      <p:sp>
        <p:nvSpPr>
          <p:cNvPr id="22" name="Google Shape;219;p35">
            <a:extLst>
              <a:ext uri="{FF2B5EF4-FFF2-40B4-BE49-F238E27FC236}">
                <a16:creationId xmlns:a16="http://schemas.microsoft.com/office/drawing/2014/main" id="{0E19E171-E785-42B9-B5F7-23F442D609C4}"/>
              </a:ext>
            </a:extLst>
          </p:cNvPr>
          <p:cNvSpPr txBox="1">
            <a:spLocks/>
          </p:cNvSpPr>
          <p:nvPr/>
        </p:nvSpPr>
        <p:spPr>
          <a:xfrm>
            <a:off x="2048588" y="2734582"/>
            <a:ext cx="2489777"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a:t>1.     Cơ sở lý luận</a:t>
            </a:r>
            <a:endParaRPr lang="vi-VN" sz="2000" dirty="0"/>
          </a:p>
        </p:txBody>
      </p:sp>
      <p:sp>
        <p:nvSpPr>
          <p:cNvPr id="26" name="Google Shape;219;p35">
            <a:extLst>
              <a:ext uri="{FF2B5EF4-FFF2-40B4-BE49-F238E27FC236}">
                <a16:creationId xmlns:a16="http://schemas.microsoft.com/office/drawing/2014/main" id="{13B388EF-DD3B-4ACC-97A7-ED41D456EE6A}"/>
              </a:ext>
            </a:extLst>
          </p:cNvPr>
          <p:cNvSpPr txBox="1">
            <a:spLocks/>
          </p:cNvSpPr>
          <p:nvPr/>
        </p:nvSpPr>
        <p:spPr>
          <a:xfrm>
            <a:off x="8968316" y="640582"/>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dirty="0">
                <a:latin typeface="UTM Facebook" panose="02040403050506020204" pitchFamily="18" charset="0"/>
              </a:rPr>
              <a:t>1. CƠ SỞ LÝ LUẬN </a:t>
            </a:r>
            <a:endParaRPr lang="vi-VN" sz="3600" b="1" dirty="0"/>
          </a:p>
        </p:txBody>
      </p:sp>
      <p:sp>
        <p:nvSpPr>
          <p:cNvPr id="7" name="Google Shape;219;p35">
            <a:extLst>
              <a:ext uri="{FF2B5EF4-FFF2-40B4-BE49-F238E27FC236}">
                <a16:creationId xmlns:a16="http://schemas.microsoft.com/office/drawing/2014/main" id="{9DD6D5C6-23AC-4267-9401-9D139A39782B}"/>
              </a:ext>
            </a:extLst>
          </p:cNvPr>
          <p:cNvSpPr txBox="1">
            <a:spLocks/>
          </p:cNvSpPr>
          <p:nvPr/>
        </p:nvSpPr>
        <p:spPr>
          <a:xfrm>
            <a:off x="1888081" y="3217424"/>
            <a:ext cx="281079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a:t>2.    Cơ sở thực tế</a:t>
            </a:r>
            <a:endParaRPr lang="vi-VN"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417BB-E4C6-4D51-A70A-D164A2A9C9ED}"/>
              </a:ext>
            </a:extLst>
          </p:cNvPr>
          <p:cNvSpPr/>
          <p:nvPr/>
        </p:nvSpPr>
        <p:spPr>
          <a:xfrm>
            <a:off x="-5081" y="-229237"/>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C07C745A-68C8-4EAB-B03E-44B8329A5359}"/>
              </a:ext>
            </a:extLst>
          </p:cNvPr>
          <p:cNvSpPr/>
          <p:nvPr/>
        </p:nvSpPr>
        <p:spPr>
          <a:xfrm>
            <a:off x="-5081" y="-1178009"/>
            <a:ext cx="890229" cy="832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41F98C6C-6F49-4024-9F73-1B0609CDE957}"/>
              </a:ext>
            </a:extLst>
          </p:cNvPr>
          <p:cNvSpPr txBox="1"/>
          <p:nvPr/>
        </p:nvSpPr>
        <p:spPr>
          <a:xfrm>
            <a:off x="1419065" y="-32127"/>
            <a:ext cx="4009708"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E9E9E9"/>
                </a:solidFill>
                <a:effectLst/>
                <a:uLnTx/>
                <a:uFillTx/>
                <a:latin typeface="UTM Facebook" panose="02040403050506020204" pitchFamily="18" charset="0"/>
                <a:cs typeface="Arial"/>
                <a:sym typeface="Arial"/>
              </a:rPr>
              <a:t>TỔNG KẾT</a:t>
            </a:r>
            <a:endParaRPr kumimoji="0" lang="vi-VN" sz="2000" b="0" i="0" u="none" strike="noStrike" kern="0" cap="none" spc="0" normalizeH="0" baseline="0" noProof="0" dirty="0">
              <a:ln>
                <a:noFill/>
              </a:ln>
              <a:solidFill>
                <a:srgbClr val="E9E9E9"/>
              </a:solidFill>
              <a:effectLst/>
              <a:uLnTx/>
              <a:uFillTx/>
              <a:latin typeface="Raleway" panose="020B0604020202020204" charset="0"/>
              <a:cs typeface="Arial"/>
              <a:sym typeface="Arial"/>
            </a:endParaRPr>
          </a:p>
        </p:txBody>
      </p:sp>
      <p:sp>
        <p:nvSpPr>
          <p:cNvPr id="10" name="TextBox 9">
            <a:extLst>
              <a:ext uri="{FF2B5EF4-FFF2-40B4-BE49-F238E27FC236}">
                <a16:creationId xmlns:a16="http://schemas.microsoft.com/office/drawing/2014/main" id="{C822681B-932D-498C-945C-DD4311DEE737}"/>
              </a:ext>
            </a:extLst>
          </p:cNvPr>
          <p:cNvSpPr txBox="1"/>
          <p:nvPr/>
        </p:nvSpPr>
        <p:spPr>
          <a:xfrm>
            <a:off x="274320" y="631436"/>
            <a:ext cx="6380480" cy="1384995"/>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1400" b="0" i="0" u="none" strike="noStrike" kern="0" cap="none" spc="0" normalizeH="0" baseline="0" noProof="0">
                <a:ln>
                  <a:noFill/>
                </a:ln>
                <a:solidFill>
                  <a:srgbClr val="000000"/>
                </a:solidFill>
                <a:effectLst/>
                <a:uLnTx/>
                <a:uFillTx/>
                <a:latin typeface="Arial" panose="020B0604020202020204" pitchFamily="34" charset="0"/>
                <a:cs typeface="Arial"/>
                <a:sym typeface="Arial"/>
              </a:rPr>
              <a:t>“ Trồng người” là công việc “trăm năm” , không thể nóng vội một sớm một chiều , không thể làm một lúc là xong, cũng không phải tuỳ tiện, đến đây hay đến đó. Cả cuộc đời Hồ Chí Minh là một hình mẫu con người nhân văn của thời đại mới.Trong con người Hồ Chí Minh là sự thống nhất giữa lòng yêu thương con người với lòng tin, sự tôn trọng và ý chí hành động triệt để giải phóng dân tộc , giải phóng xã hội , giải phóng con người.</a:t>
            </a:r>
            <a:endParaRPr kumimoji="0" lang="vi-VN" sz="1400" b="0" i="0" u="none" strike="noStrike" kern="0" cap="none" spc="0" normalizeH="0" baseline="0" noProof="0">
              <a:ln>
                <a:noFill/>
              </a:ln>
              <a:solidFill>
                <a:srgbClr val="434343"/>
              </a:solidFill>
              <a:effectLst/>
              <a:uLnTx/>
              <a:uFillTx/>
              <a:latin typeface="Arial" panose="020B0604020202020204" pitchFamily="34" charset="0"/>
              <a:cs typeface="Arial"/>
              <a:sym typeface="Arial"/>
            </a:endParaRPr>
          </a:p>
        </p:txBody>
      </p:sp>
      <p:sp>
        <p:nvSpPr>
          <p:cNvPr id="11" name="TextBox 10">
            <a:extLst>
              <a:ext uri="{FF2B5EF4-FFF2-40B4-BE49-F238E27FC236}">
                <a16:creationId xmlns:a16="http://schemas.microsoft.com/office/drawing/2014/main" id="{25F7C9D1-34D8-480B-AD70-BACE92CB3E86}"/>
              </a:ext>
            </a:extLst>
          </p:cNvPr>
          <p:cNvSpPr txBox="1"/>
          <p:nvPr/>
        </p:nvSpPr>
        <p:spPr>
          <a:xfrm>
            <a:off x="193039" y="2153515"/>
            <a:ext cx="6461761" cy="1600438"/>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1400" b="0" i="0" u="none" strike="noStrike" kern="0" cap="none" spc="0" normalizeH="0" baseline="0" noProof="0">
                <a:ln>
                  <a:noFill/>
                </a:ln>
                <a:solidFill>
                  <a:srgbClr val="000000"/>
                </a:solidFill>
                <a:effectLst/>
                <a:uLnTx/>
                <a:uFillTx/>
                <a:latin typeface="Arial"/>
                <a:cs typeface="Arial"/>
                <a:sym typeface="Arial"/>
              </a:rPr>
              <a:t>Đảng Cộng Sản Việt Nam do Chủ tịch Hồ Chí Minh sáng lập, lấy chủ nghĩa Mác-LêNin và tư tưởng Hồ Chí Minh làm nền tảng tư tưởng và kim chỉ nam cho hành động. Tư tưởng về con người của Đảng Cộng Sản Việt Nam nhất quán với tư tưởng về con người của Hồ Chí Minh. Con người Việt Nam đang là trung tâm trong “chiến lược phát triển toàn diện”, đang là động lực của công cuộc xây dựng xã hội mới với mục tiêu “dân giàu nước mạnh , xã hội công bằng, văn minh, vững bước đi lên chủ nghĩa xã hội”.</a:t>
            </a:r>
            <a:endParaRPr kumimoji="0" lang="vi-VN" sz="1400" b="0" i="0" u="none" strike="noStrike" kern="0" cap="none" spc="0" normalizeH="0" baseline="0" noProof="0">
              <a:ln>
                <a:noFill/>
              </a:ln>
              <a:solidFill>
                <a:srgbClr val="434343"/>
              </a:solidFill>
              <a:effectLst/>
              <a:uLnTx/>
              <a:uFillTx/>
              <a:latin typeface="Raleway" panose="020B0604020202020204" charset="0"/>
              <a:cs typeface="Arial"/>
              <a:sym typeface="Arial"/>
            </a:endParaRPr>
          </a:p>
        </p:txBody>
      </p:sp>
      <p:pic>
        <p:nvPicPr>
          <p:cNvPr id="16" name="Picture 15" descr="A picture containing text, person, old, group&#10;&#10;Description automatically generated">
            <a:extLst>
              <a:ext uri="{FF2B5EF4-FFF2-40B4-BE49-F238E27FC236}">
                <a16:creationId xmlns:a16="http://schemas.microsoft.com/office/drawing/2014/main" id="{9198511C-4D3D-4688-A53D-8DF7E5782FFB}"/>
              </a:ext>
            </a:extLst>
          </p:cNvPr>
          <p:cNvPicPr>
            <a:picLocks noChangeAspect="1"/>
          </p:cNvPicPr>
          <p:nvPr/>
        </p:nvPicPr>
        <p:blipFill>
          <a:blip r:embed="rId2"/>
          <a:stretch>
            <a:fillRect/>
          </a:stretch>
        </p:blipFill>
        <p:spPr>
          <a:xfrm>
            <a:off x="8662422" y="1394783"/>
            <a:ext cx="2788661" cy="1855727"/>
          </a:xfrm>
          <a:prstGeom prst="rect">
            <a:avLst/>
          </a:prstGeom>
        </p:spPr>
      </p:pic>
      <p:pic>
        <p:nvPicPr>
          <p:cNvPr id="22" name="Picture 21" descr="A picture containing person, sky, outdoor, group&#10;&#10;Description automatically generated">
            <a:extLst>
              <a:ext uri="{FF2B5EF4-FFF2-40B4-BE49-F238E27FC236}">
                <a16:creationId xmlns:a16="http://schemas.microsoft.com/office/drawing/2014/main" id="{2C0E0C45-4D01-4EC6-A60B-0FB45E5FCF50}"/>
              </a:ext>
            </a:extLst>
          </p:cNvPr>
          <p:cNvPicPr>
            <a:picLocks noChangeAspect="1"/>
          </p:cNvPicPr>
          <p:nvPr/>
        </p:nvPicPr>
        <p:blipFill>
          <a:blip r:embed="rId3"/>
          <a:stretch>
            <a:fillRect/>
          </a:stretch>
        </p:blipFill>
        <p:spPr>
          <a:xfrm>
            <a:off x="7896126" y="5372737"/>
            <a:ext cx="3059906" cy="2067827"/>
          </a:xfrm>
          <a:prstGeom prst="rect">
            <a:avLst/>
          </a:prstGeom>
        </p:spPr>
      </p:pic>
      <p:sp>
        <p:nvSpPr>
          <p:cNvPr id="23" name="Oval 22">
            <a:extLst>
              <a:ext uri="{FF2B5EF4-FFF2-40B4-BE49-F238E27FC236}">
                <a16:creationId xmlns:a16="http://schemas.microsoft.com/office/drawing/2014/main" id="{B8935F26-EF9C-425F-9351-72D1EFFB1EDB}"/>
              </a:ext>
            </a:extLst>
          </p:cNvPr>
          <p:cNvSpPr/>
          <p:nvPr/>
        </p:nvSpPr>
        <p:spPr>
          <a:xfrm>
            <a:off x="-1634187" y="5919136"/>
            <a:ext cx="2644785" cy="20678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Oval 23">
            <a:extLst>
              <a:ext uri="{FF2B5EF4-FFF2-40B4-BE49-F238E27FC236}">
                <a16:creationId xmlns:a16="http://schemas.microsoft.com/office/drawing/2014/main" id="{F8E82222-1DFF-44BE-B26B-7C926072EE4C}"/>
              </a:ext>
            </a:extLst>
          </p:cNvPr>
          <p:cNvSpPr/>
          <p:nvPr/>
        </p:nvSpPr>
        <p:spPr>
          <a:xfrm>
            <a:off x="4913823" y="-2786592"/>
            <a:ext cx="2325177" cy="21502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itle 1">
            <a:extLst>
              <a:ext uri="{FF2B5EF4-FFF2-40B4-BE49-F238E27FC236}">
                <a16:creationId xmlns:a16="http://schemas.microsoft.com/office/drawing/2014/main" id="{F2C35021-5157-4C9E-91C0-8BA2520AB7D6}"/>
              </a:ext>
            </a:extLst>
          </p:cNvPr>
          <p:cNvSpPr txBox="1">
            <a:spLocks/>
          </p:cNvSpPr>
          <p:nvPr/>
        </p:nvSpPr>
        <p:spPr>
          <a:xfrm>
            <a:off x="-7387033" y="2322647"/>
            <a:ext cx="5968958" cy="479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9pPr>
          </a:lstStyle>
          <a:p>
            <a:pPr marL="0" marR="0" lvl="0" indent="0" algn="l" defTabSz="914400" rtl="0" eaLnBrk="1" fontAlgn="base" latinLnBrk="0" hangingPunct="1">
              <a:lnSpc>
                <a:spcPct val="100000"/>
              </a:lnSpc>
              <a:spcBef>
                <a:spcPts val="0"/>
              </a:spcBef>
              <a:spcAft>
                <a:spcPts val="0"/>
              </a:spcAft>
              <a:buClr>
                <a:srgbClr val="434343"/>
              </a:buClr>
              <a:buSzPts val="4800"/>
              <a:buFont typeface="Staatliches"/>
              <a:buNone/>
              <a:tabLst/>
              <a:defRPr/>
            </a:pPr>
            <a:r>
              <a:rPr kumimoji="0" lang="en-US" sz="2000" b="1" i="0" u="none" strike="noStrike" kern="0" cap="none" spc="0" normalizeH="0" baseline="0" noProof="0">
                <a:ln>
                  <a:noFill/>
                </a:ln>
                <a:solidFill>
                  <a:srgbClr val="EEEEEE"/>
                </a:solidFill>
                <a:effectLst/>
                <a:uLnTx/>
                <a:uFillTx/>
                <a:latin typeface="UTM Facebook" panose="02040403050506020204" pitchFamily="18" charset="0"/>
                <a:sym typeface="Staatliches"/>
              </a:rPr>
              <a:t>TRÁCH NHIỆM CỦA CÁN BỘ ĐẢNG HIỆN NAY:</a:t>
            </a:r>
            <a:endParaRPr kumimoji="0" lang="en-US" sz="2000" b="0" i="0" u="none" strike="noStrike" kern="0" cap="none" spc="0" normalizeH="0" baseline="0" noProof="0" dirty="0">
              <a:ln>
                <a:noFill/>
              </a:ln>
              <a:solidFill>
                <a:srgbClr val="EEEEEE"/>
              </a:solidFill>
              <a:effectLst/>
              <a:uLnTx/>
              <a:uFillTx/>
              <a:latin typeface="UTM Facebook" panose="02040403050506020204" pitchFamily="18" charset="0"/>
              <a:sym typeface="Staatliches"/>
            </a:endParaRPr>
          </a:p>
        </p:txBody>
      </p:sp>
      <p:sp>
        <p:nvSpPr>
          <p:cNvPr id="20" name="Rectangle 19">
            <a:extLst>
              <a:ext uri="{FF2B5EF4-FFF2-40B4-BE49-F238E27FC236}">
                <a16:creationId xmlns:a16="http://schemas.microsoft.com/office/drawing/2014/main" id="{7BC50828-FFFB-4850-A8E8-F8C0D18F87F1}"/>
              </a:ext>
            </a:extLst>
          </p:cNvPr>
          <p:cNvSpPr/>
          <p:nvPr/>
        </p:nvSpPr>
        <p:spPr>
          <a:xfrm>
            <a:off x="-1" y="4512064"/>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1634515A-C87D-4457-B54F-D1C652F99B36}"/>
              </a:ext>
            </a:extLst>
          </p:cNvPr>
          <p:cNvSpPr/>
          <p:nvPr/>
        </p:nvSpPr>
        <p:spPr>
          <a:xfrm>
            <a:off x="5967771" y="5250746"/>
            <a:ext cx="890229" cy="878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20420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p:nvPr/>
        </p:nvSpPr>
        <p:spPr>
          <a:xfrm>
            <a:off x="215100" y="853275"/>
            <a:ext cx="3222900" cy="3441825"/>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73;p30"/>
          <p:cNvSpPr txBox="1">
            <a:spLocks noGrp="1"/>
          </p:cNvSpPr>
          <p:nvPr>
            <p:ph type="ctrTitle"/>
          </p:nvPr>
        </p:nvSpPr>
        <p:spPr>
          <a:xfrm>
            <a:off x="406350" y="982871"/>
            <a:ext cx="2840400" cy="1281879"/>
          </a:xfrm>
          <a:prstGeom prst="rect">
            <a:avLst/>
          </a:prstGeom>
        </p:spPr>
        <p:txBody>
          <a:bodyPr spcFirstLastPara="1" wrap="square" lIns="68569" tIns="68569" rIns="68569" bIns="68569" anchor="b" anchorCtr="0">
            <a:noAutofit/>
          </a:bodyPr>
          <a:lstStyle/>
          <a:p>
            <a:r>
              <a:rPr lang="en-US"/>
              <a:t>N</a:t>
            </a:r>
            <a:r>
              <a:rPr lang="en"/>
              <a:t>hóm 5</a:t>
            </a:r>
            <a:endParaRPr/>
          </a:p>
        </p:txBody>
      </p:sp>
      <p:sp>
        <p:nvSpPr>
          <p:cNvPr id="174" name="Google Shape;174;p30"/>
          <p:cNvSpPr txBox="1">
            <a:spLocks noGrp="1"/>
          </p:cNvSpPr>
          <p:nvPr>
            <p:ph type="subTitle" idx="1"/>
          </p:nvPr>
        </p:nvSpPr>
        <p:spPr>
          <a:xfrm>
            <a:off x="851863" y="2097120"/>
            <a:ext cx="2334375" cy="1966879"/>
          </a:xfrm>
          <a:prstGeom prst="rect">
            <a:avLst/>
          </a:prstGeom>
        </p:spPr>
        <p:txBody>
          <a:bodyPr spcFirstLastPara="1" wrap="square" lIns="68569" tIns="68569" rIns="68569" bIns="68569" anchor="t" anchorCtr="0">
            <a:noAutofit/>
          </a:bodyPr>
          <a:lstStyle/>
          <a:p>
            <a:pPr marL="285750" indent="-171450" fontAlgn="base">
              <a:buFont typeface="Arial" panose="020B0604020202020204" pitchFamily="34" charset="0"/>
              <a:buChar char="•"/>
            </a:pPr>
            <a:r>
              <a:rPr lang="en-US" sz="1200"/>
              <a:t>Nguyễn Thị Phương</a:t>
            </a:r>
          </a:p>
          <a:p>
            <a:pPr marL="285750" indent="-171450" fontAlgn="base">
              <a:buFont typeface="Arial" panose="020B0604020202020204" pitchFamily="34" charset="0"/>
              <a:buChar char="•"/>
            </a:pPr>
            <a:r>
              <a:rPr lang="en-US" sz="1200"/>
              <a:t>Hoàng Trung Sơn</a:t>
            </a:r>
          </a:p>
          <a:p>
            <a:pPr marL="285750" indent="-171450" fontAlgn="base">
              <a:buFont typeface="Arial" panose="020B0604020202020204" pitchFamily="34" charset="0"/>
              <a:buChar char="•"/>
            </a:pPr>
            <a:r>
              <a:rPr lang="en-US" sz="1200"/>
              <a:t>Vũ Thị Thanh</a:t>
            </a:r>
          </a:p>
          <a:p>
            <a:pPr marL="285750" indent="-171450" fontAlgn="base">
              <a:buFont typeface="Arial" panose="020B0604020202020204" pitchFamily="34" charset="0"/>
              <a:buChar char="•"/>
            </a:pPr>
            <a:r>
              <a:rPr lang="en-US" sz="1200"/>
              <a:t>Vũ Văn Thành</a:t>
            </a:r>
          </a:p>
          <a:p>
            <a:pPr marL="285750" indent="-171450" fontAlgn="base">
              <a:buFont typeface="Arial" panose="020B0604020202020204" pitchFamily="34" charset="0"/>
              <a:buChar char="•"/>
            </a:pPr>
            <a:r>
              <a:rPr lang="en-US" sz="1200"/>
              <a:t>Lê Thị Bích Thảo</a:t>
            </a:r>
          </a:p>
          <a:p>
            <a:pPr marL="285750" indent="-171450" fontAlgn="base">
              <a:buFont typeface="Arial" panose="020B0604020202020204" pitchFamily="34" charset="0"/>
              <a:buChar char="•"/>
            </a:pPr>
            <a:r>
              <a:rPr lang="en-US" sz="1200"/>
              <a:t>Đoàn Thị Thanh Thư</a:t>
            </a:r>
          </a:p>
          <a:p>
            <a:pPr marL="285750" indent="-171450" fontAlgn="base">
              <a:buFont typeface="Arial" panose="020B0604020202020204" pitchFamily="34" charset="0"/>
              <a:buChar char="•"/>
            </a:pPr>
            <a:r>
              <a:rPr lang="en-US" sz="1200"/>
              <a:t>Vũ Thị Thương</a:t>
            </a:r>
          </a:p>
          <a:p>
            <a:pPr marL="285750" indent="-171450" fontAlgn="base">
              <a:buFont typeface="Arial" panose="020B0604020202020204" pitchFamily="34" charset="0"/>
              <a:buChar char="•"/>
            </a:pPr>
            <a:r>
              <a:rPr lang="en-US" sz="1200"/>
              <a:t>Trịnh Hải Triều</a:t>
            </a:r>
          </a:p>
          <a:p>
            <a:pPr marL="285750" indent="-171450" fontAlgn="base">
              <a:buFont typeface="Arial" panose="020B0604020202020204" pitchFamily="34" charset="0"/>
              <a:buChar char="•"/>
            </a:pPr>
            <a:r>
              <a:rPr lang="en-US" sz="1200"/>
              <a:t>Đào Ngọc Trinh</a:t>
            </a:r>
          </a:p>
          <a:p>
            <a:pPr marL="285750" indent="-171450" fontAlgn="base">
              <a:buFont typeface="Arial" panose="020B0604020202020204" pitchFamily="34" charset="0"/>
              <a:buChar char="•"/>
            </a:pPr>
            <a:r>
              <a:rPr lang="en-US" sz="1200"/>
              <a:t>Lưu Quốc Tuấn</a:t>
            </a:r>
          </a:p>
          <a:p>
            <a:pPr marL="342900">
              <a:buFont typeface="+mj-lt"/>
              <a:buAutoNum type="arabicPeriod"/>
            </a:pPr>
            <a:endParaRPr sz="1400" dirty="0"/>
          </a:p>
        </p:txBody>
      </p:sp>
      <p:sp>
        <p:nvSpPr>
          <p:cNvPr id="6" name="Google Shape;470;p48">
            <a:extLst>
              <a:ext uri="{FF2B5EF4-FFF2-40B4-BE49-F238E27FC236}">
                <a16:creationId xmlns:a16="http://schemas.microsoft.com/office/drawing/2014/main" id="{5BFBD513-5576-45B5-AC3F-AF199BC75C48}"/>
              </a:ext>
            </a:extLst>
          </p:cNvPr>
          <p:cNvSpPr txBox="1">
            <a:spLocks/>
          </p:cNvSpPr>
          <p:nvPr/>
        </p:nvSpPr>
        <p:spPr>
          <a:xfrm>
            <a:off x="-6161062" y="69105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Staatliches"/>
                <a:sym typeface="Staatliches"/>
              </a:rPr>
              <a:t>Thanks for watching</a:t>
            </a:r>
            <a:endParaRPr kumimoji="0" lang="en-US" sz="5400" b="1" i="0" u="none" strike="noStrike" kern="0" cap="none" spc="0" normalizeH="0" baseline="0" noProof="0" dirty="0">
              <a:ln>
                <a:noFill/>
              </a:ln>
              <a:solidFill>
                <a:srgbClr val="EEEEEE"/>
              </a:solidFill>
              <a:effectLst/>
              <a:uLnTx/>
              <a:uFillTx/>
              <a:latin typeface="Staatliches"/>
              <a:sym typeface="Staatliches"/>
            </a:endParaRPr>
          </a:p>
        </p:txBody>
      </p:sp>
      <p:pic>
        <p:nvPicPr>
          <p:cNvPr id="3" name="Picture 2" descr="A picture containing outdoor, person, posing&#10;&#10;Description automatically generated">
            <a:extLst>
              <a:ext uri="{FF2B5EF4-FFF2-40B4-BE49-F238E27FC236}">
                <a16:creationId xmlns:a16="http://schemas.microsoft.com/office/drawing/2014/main" id="{5AC9E8C9-15FA-42E7-AA1A-3035D4A53558}"/>
              </a:ext>
            </a:extLst>
          </p:cNvPr>
          <p:cNvPicPr>
            <a:picLocks noChangeAspect="1"/>
          </p:cNvPicPr>
          <p:nvPr/>
        </p:nvPicPr>
        <p:blipFill>
          <a:blip r:embed="rId3"/>
          <a:stretch>
            <a:fillRect/>
          </a:stretch>
        </p:blipFill>
        <p:spPr>
          <a:xfrm>
            <a:off x="3539600" y="0"/>
            <a:ext cx="3623200" cy="5143500"/>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504401" y="1671075"/>
            <a:ext cx="1677797" cy="514191"/>
          </a:xfrm>
          <a:prstGeom prst="rect">
            <a:avLst/>
          </a:prstGeom>
        </p:spPr>
        <p:txBody>
          <a:bodyPr spcFirstLastPara="1" wrap="square" lIns="68569" tIns="68569" rIns="68569" bIns="68569" anchor="b" anchorCtr="0">
            <a:noAutofit/>
          </a:bodyPr>
          <a:lstStyle/>
          <a:p>
            <a:pPr>
              <a:buSzPts val="6000"/>
            </a:pPr>
            <a:r>
              <a:rPr lang="en-US" sz="2400">
                <a:solidFill>
                  <a:schemeClr val="bg1"/>
                </a:solidFill>
                <a:latin typeface="UTM Facebook" panose="02040403050506020204" pitchFamily="18" charset="0"/>
              </a:rPr>
              <a:t>NỘI DUNG</a:t>
            </a:r>
            <a:br>
              <a:rPr lang="en-US" sz="2400" spc="300">
                <a:solidFill>
                  <a:srgbClr val="434343"/>
                </a:solidFill>
                <a:latin typeface="UTM Facebook" panose="02040403050506020204" pitchFamily="18" charset="0"/>
              </a:rPr>
            </a:br>
            <a:endParaRPr lang="en-US" sz="2400" spc="300">
              <a:solidFill>
                <a:srgbClr val="434343"/>
              </a:solidFill>
              <a:latin typeface="UTM Facebook" panose="02040403050506020204" pitchFamily="18" charset="0"/>
            </a:endParaRPr>
          </a:p>
        </p:txBody>
      </p:sp>
      <p:sp>
        <p:nvSpPr>
          <p:cNvPr id="193" name="Google Shape;193;p32"/>
          <p:cNvSpPr txBox="1">
            <a:spLocks noGrp="1"/>
          </p:cNvSpPr>
          <p:nvPr>
            <p:ph type="title" idx="6"/>
          </p:nvPr>
        </p:nvSpPr>
        <p:spPr>
          <a:xfrm>
            <a:off x="3325879" y="1208137"/>
            <a:ext cx="1715189" cy="617525"/>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QUAN ĐIỂM</a:t>
            </a:r>
          </a:p>
        </p:txBody>
      </p:sp>
      <p:sp>
        <p:nvSpPr>
          <p:cNvPr id="195" name="Google Shape;195;p32"/>
          <p:cNvSpPr txBox="1">
            <a:spLocks noGrp="1"/>
          </p:cNvSpPr>
          <p:nvPr>
            <p:ph type="title" idx="8"/>
          </p:nvPr>
        </p:nvSpPr>
        <p:spPr>
          <a:xfrm>
            <a:off x="57729" y="519696"/>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p>
        </p:txBody>
      </p:sp>
      <p:sp>
        <p:nvSpPr>
          <p:cNvPr id="197" name="Google Shape;197;p32"/>
          <p:cNvSpPr txBox="1">
            <a:spLocks noGrp="1"/>
          </p:cNvSpPr>
          <p:nvPr>
            <p:ph type="title" idx="13"/>
          </p:nvPr>
        </p:nvSpPr>
        <p:spPr>
          <a:xfrm>
            <a:off x="3488071" y="51976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p>
        </p:txBody>
      </p:sp>
      <p:sp>
        <p:nvSpPr>
          <p:cNvPr id="198" name="Google Shape;198;p32"/>
          <p:cNvSpPr txBox="1">
            <a:spLocks noGrp="1"/>
          </p:cNvSpPr>
          <p:nvPr>
            <p:ph type="title" idx="14"/>
          </p:nvPr>
        </p:nvSpPr>
        <p:spPr>
          <a:xfrm>
            <a:off x="1716754" y="509623"/>
            <a:ext cx="1388925" cy="818325"/>
          </a:xfrm>
          <a:prstGeom prst="rect">
            <a:avLst/>
          </a:prstGeom>
        </p:spPr>
        <p:txBody>
          <a:bodyPr spcFirstLastPara="1" wrap="square" lIns="68569" tIns="68569" rIns="68569" bIns="68569" anchor="b" anchorCtr="0">
            <a:noAutofit/>
          </a:bodyPr>
          <a:lstStyle/>
          <a:p>
            <a:r>
              <a:rPr lang="en" spc="300">
                <a:solidFill>
                  <a:schemeClr val="bg1"/>
                </a:solidFill>
                <a:latin typeface="UTM Facebook" panose="02040403050506020204" pitchFamily="18" charset="0"/>
              </a:rPr>
              <a:t>02</a:t>
            </a: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37577" y="1333849"/>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a:latin typeface="UTM Facebook" panose="02040403050506020204" pitchFamily="18" charset="0"/>
              </a:rPr>
              <a:t>CƠ SỞ</a:t>
            </a:r>
            <a:r>
              <a:rPr lang="en-US" sz="2400" b="1"/>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90444" y="26386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4950969" y="519696"/>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a:solidFill>
                  <a:srgbClr val="434343"/>
                </a:solidFill>
                <a:latin typeface="UTM Facebook" panose="02040403050506020204" pitchFamily="18" charset="0"/>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935004" y="1035081"/>
            <a:ext cx="1715189" cy="79058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a:solidFill>
                  <a:srgbClr val="434343"/>
                </a:solidFill>
                <a:latin typeface="UTM Facebook" panose="02040403050506020204" pitchFamily="18" charset="0"/>
              </a:rPr>
              <a:t>VẬN DỤNG</a:t>
            </a:r>
          </a:p>
        </p:txBody>
      </p:sp>
    </p:spTree>
    <p:extLst>
      <p:ext uri="{BB962C8B-B14F-4D97-AF65-F5344CB8AC3E}">
        <p14:creationId xmlns:p14="http://schemas.microsoft.com/office/powerpoint/2010/main" val="40445099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3;p32">
            <a:extLst>
              <a:ext uri="{FF2B5EF4-FFF2-40B4-BE49-F238E27FC236}">
                <a16:creationId xmlns:a16="http://schemas.microsoft.com/office/drawing/2014/main" id="{09EABF0F-5C27-4515-9DC3-237FCA640A8E}"/>
              </a:ext>
            </a:extLst>
          </p:cNvPr>
          <p:cNvSpPr txBox="1">
            <a:spLocks/>
          </p:cNvSpPr>
          <p:nvPr/>
        </p:nvSpPr>
        <p:spPr>
          <a:xfrm>
            <a:off x="2117611" y="1148665"/>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2800" b="1">
                <a:solidFill>
                  <a:srgbClr val="EEEEEE"/>
                </a:solidFill>
                <a:latin typeface="UTM Facebook" panose="02040403050506020204"/>
              </a:rPr>
              <a:t>Quan điểm của Hồ Chí Minh về xây dựng con người</a:t>
            </a:r>
            <a:endParaRPr lang="en-US" sz="2800" b="1" dirty="0">
              <a:solidFill>
                <a:srgbClr val="EEEEEE"/>
              </a:solidFill>
              <a:latin typeface="UTM Facebook" panose="02040403050506020204"/>
            </a:endParaRPr>
          </a:p>
        </p:txBody>
      </p:sp>
      <p:sp>
        <p:nvSpPr>
          <p:cNvPr id="9" name="Google Shape;197;p32">
            <a:extLst>
              <a:ext uri="{FF2B5EF4-FFF2-40B4-BE49-F238E27FC236}">
                <a16:creationId xmlns:a16="http://schemas.microsoft.com/office/drawing/2014/main" id="{078E032C-3C57-487D-AE6E-F70361B37341}"/>
              </a:ext>
            </a:extLst>
          </p:cNvPr>
          <p:cNvSpPr txBox="1">
            <a:spLocks/>
          </p:cNvSpPr>
          <p:nvPr/>
        </p:nvSpPr>
        <p:spPr>
          <a:xfrm>
            <a:off x="2622777" y="95364"/>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a:solidFill>
                  <a:srgbClr val="EEEEEE"/>
                </a:solidFill>
                <a:latin typeface="UTM Facebook" panose="02040403050506020204" pitchFamily="18" charset="0"/>
              </a:rPr>
              <a:t>3</a:t>
            </a:r>
            <a:endParaRPr lang="en" sz="5400" b="1" spc="300" dirty="0">
              <a:solidFill>
                <a:srgbClr val="EEEEEE"/>
              </a:solidFill>
              <a:latin typeface="UTM Facebook" panose="02040403050506020204" pitchFamily="18" charset="0"/>
            </a:endParaRPr>
          </a:p>
        </p:txBody>
      </p:sp>
      <p:pic>
        <p:nvPicPr>
          <p:cNvPr id="10" name="Picture 9" descr="A picture containing text&#10;&#10;Description automatically generated">
            <a:extLst>
              <a:ext uri="{FF2B5EF4-FFF2-40B4-BE49-F238E27FC236}">
                <a16:creationId xmlns:a16="http://schemas.microsoft.com/office/drawing/2014/main" id="{C474B1D3-7CC8-46A3-8AAD-0F8231E9FF80}"/>
              </a:ext>
            </a:extLst>
          </p:cNvPr>
          <p:cNvPicPr>
            <a:picLocks noChangeAspect="1"/>
          </p:cNvPicPr>
          <p:nvPr/>
        </p:nvPicPr>
        <p:blipFill>
          <a:blip r:embed="rId2"/>
          <a:stretch>
            <a:fillRect/>
          </a:stretch>
        </p:blipFill>
        <p:spPr>
          <a:xfrm>
            <a:off x="8320321" y="2983850"/>
            <a:ext cx="1584181" cy="1584181"/>
          </a:xfrm>
          <a:prstGeom prst="rect">
            <a:avLst/>
          </a:prstGeom>
        </p:spPr>
      </p:pic>
      <p:sp>
        <p:nvSpPr>
          <p:cNvPr id="11" name="Google Shape;219;p35">
            <a:extLst>
              <a:ext uri="{FF2B5EF4-FFF2-40B4-BE49-F238E27FC236}">
                <a16:creationId xmlns:a16="http://schemas.microsoft.com/office/drawing/2014/main" id="{2B3608D6-D207-4307-8DD8-A3ACC81D51AC}"/>
              </a:ext>
            </a:extLst>
          </p:cNvPr>
          <p:cNvSpPr txBox="1">
            <a:spLocks/>
          </p:cNvSpPr>
          <p:nvPr/>
        </p:nvSpPr>
        <p:spPr>
          <a:xfrm>
            <a:off x="1799015" y="2869800"/>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600">
                <a:solidFill>
                  <a:schemeClr val="bg1"/>
                </a:solidFill>
              </a:rPr>
              <a:t>Ý nghĩa của việc  xây dựng con người .</a:t>
            </a:r>
          </a:p>
          <a:p>
            <a:pPr marL="342900" algn="l">
              <a:spcAft>
                <a:spcPts val="1200"/>
              </a:spcAft>
              <a:buAutoNum type="arabicPeriod"/>
            </a:pPr>
            <a:r>
              <a:rPr lang="en-US" sz="1600">
                <a:solidFill>
                  <a:schemeClr val="bg1"/>
                </a:solidFill>
              </a:rPr>
              <a:t>Nội dung xây dựng con người.</a:t>
            </a:r>
          </a:p>
          <a:p>
            <a:pPr marL="342900" algn="l">
              <a:spcAft>
                <a:spcPts val="1200"/>
              </a:spcAft>
              <a:buAutoNum type="arabicPeriod"/>
            </a:pPr>
            <a:r>
              <a:rPr lang="en-US" sz="1600">
                <a:solidFill>
                  <a:schemeClr val="bg1"/>
                </a:solidFill>
              </a:rPr>
              <a:t>Phương pháp xây dựng con người.</a:t>
            </a:r>
            <a:endParaRPr lang="en-US" sz="1600" dirty="0">
              <a:solidFill>
                <a:schemeClr val="bg1"/>
              </a:solidFill>
            </a:endParaRPr>
          </a:p>
        </p:txBody>
      </p:sp>
      <p:pic>
        <p:nvPicPr>
          <p:cNvPr id="6" name="Picture 5" descr="A picture containing person, indoor, dining table&#10;&#10;Description automatically generated">
            <a:extLst>
              <a:ext uri="{FF2B5EF4-FFF2-40B4-BE49-F238E27FC236}">
                <a16:creationId xmlns:a16="http://schemas.microsoft.com/office/drawing/2014/main" id="{5E826D22-91D3-42B2-8867-074899D061EC}"/>
              </a:ext>
            </a:extLst>
          </p:cNvPr>
          <p:cNvPicPr>
            <a:picLocks noChangeAspect="1"/>
          </p:cNvPicPr>
          <p:nvPr/>
        </p:nvPicPr>
        <p:blipFill>
          <a:blip r:embed="rId3"/>
          <a:stretch>
            <a:fillRect/>
          </a:stretch>
        </p:blipFill>
        <p:spPr>
          <a:xfrm>
            <a:off x="8133298" y="95364"/>
            <a:ext cx="2745394" cy="2064286"/>
          </a:xfrm>
          <a:prstGeom prst="rect">
            <a:avLst/>
          </a:prstGeom>
        </p:spPr>
      </p:pic>
      <p:sp>
        <p:nvSpPr>
          <p:cNvPr id="12" name="TextBox 11">
            <a:extLst>
              <a:ext uri="{FF2B5EF4-FFF2-40B4-BE49-F238E27FC236}">
                <a16:creationId xmlns:a16="http://schemas.microsoft.com/office/drawing/2014/main" id="{9AC13046-1073-4FF6-BA76-C720A967E1BD}"/>
              </a:ext>
            </a:extLst>
          </p:cNvPr>
          <p:cNvSpPr txBox="1"/>
          <p:nvPr/>
        </p:nvSpPr>
        <p:spPr>
          <a:xfrm>
            <a:off x="-3397317" y="1498011"/>
            <a:ext cx="2531482" cy="307777"/>
          </a:xfrm>
          <a:prstGeom prst="rect">
            <a:avLst/>
          </a:prstGeom>
          <a:noFill/>
        </p:spPr>
        <p:txBody>
          <a:bodyPr wrap="square" rtlCol="0">
            <a:spAutoFit/>
          </a:bodyPr>
          <a:lstStyle/>
          <a:p>
            <a:r>
              <a:rPr lang="en-US">
                <a:solidFill>
                  <a:srgbClr val="E9E9E9"/>
                </a:solidFill>
                <a:latin typeface="UTM Facebook" panose="02040403050506020204" pitchFamily="18" charset="0"/>
              </a:rPr>
              <a:t>1. VỀ Ý NGHĨA LÝ LUẬN. </a:t>
            </a:r>
          </a:p>
        </p:txBody>
      </p:sp>
    </p:spTree>
    <p:extLst>
      <p:ext uri="{BB962C8B-B14F-4D97-AF65-F5344CB8AC3E}">
        <p14:creationId xmlns:p14="http://schemas.microsoft.com/office/powerpoint/2010/main" val="4167642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118644" y="1604215"/>
            <a:ext cx="6375284"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t>3.1.</a:t>
            </a:r>
          </a:p>
          <a:p>
            <a:pPr marL="0" indent="0">
              <a:spcAft>
                <a:spcPts val="1200"/>
              </a:spcAft>
            </a:pPr>
            <a:r>
              <a:rPr lang="en-US" sz="3200" b="1"/>
              <a:t>Ý nghĩa của việc xây dựng con người</a:t>
            </a:r>
            <a:endParaRPr lang="vi-VN" sz="3200" b="1" dirty="0"/>
          </a:p>
        </p:txBody>
      </p:sp>
      <p:sp>
        <p:nvSpPr>
          <p:cNvPr id="5" name="Isosceles Triangle 4">
            <a:extLst>
              <a:ext uri="{FF2B5EF4-FFF2-40B4-BE49-F238E27FC236}">
                <a16:creationId xmlns:a16="http://schemas.microsoft.com/office/drawing/2014/main" id="{4D7E08F7-55FD-44D7-9589-2DBBA4943E1A}"/>
              </a:ext>
            </a:extLst>
          </p:cNvPr>
          <p:cNvSpPr/>
          <p:nvPr/>
        </p:nvSpPr>
        <p:spPr>
          <a:xfrm rot="14400000">
            <a:off x="2453109" y="6623506"/>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405E4C-01FB-45E0-B598-F4E1358666E1}"/>
              </a:ext>
            </a:extLst>
          </p:cNvPr>
          <p:cNvSpPr/>
          <p:nvPr/>
        </p:nvSpPr>
        <p:spPr>
          <a:xfrm rot="20375535">
            <a:off x="7501786" y="-2223177"/>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4A13944-C7AE-4B9A-B798-DE73A6B6DA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221881" y="0"/>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55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7E3F695-47CA-483C-BB3E-276604A3D2AB}"/>
              </a:ext>
            </a:extLst>
          </p:cNvPr>
          <p:cNvSpPr/>
          <p:nvPr/>
        </p:nvSpPr>
        <p:spPr>
          <a:xfrm rot="14400000">
            <a:off x="472569" y="4425227"/>
            <a:ext cx="1091411" cy="953465"/>
          </a:xfrm>
          <a:prstGeom prs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03C8A-D9FD-4727-852B-E3DBFB5B0667}"/>
              </a:ext>
            </a:extLst>
          </p:cNvPr>
          <p:cNvSpPr>
            <a:spLocks noGrp="1"/>
          </p:cNvSpPr>
          <p:nvPr>
            <p:ph type="title"/>
          </p:nvPr>
        </p:nvSpPr>
        <p:spPr>
          <a:xfrm>
            <a:off x="4233806" y="462648"/>
            <a:ext cx="2108250" cy="1349100"/>
          </a:xfrm>
        </p:spPr>
        <p:txBody>
          <a:bodyPr/>
          <a:lstStyle/>
          <a:p>
            <a:r>
              <a:rPr lang="en-US" dirty="0"/>
              <a:t> </a:t>
            </a:r>
          </a:p>
        </p:txBody>
      </p:sp>
      <p:sp>
        <p:nvSpPr>
          <p:cNvPr id="5" name="Rectangle 4">
            <a:extLst>
              <a:ext uri="{FF2B5EF4-FFF2-40B4-BE49-F238E27FC236}">
                <a16:creationId xmlns:a16="http://schemas.microsoft.com/office/drawing/2014/main" id="{DA4AE21D-48AA-4175-878A-545754A71799}"/>
              </a:ext>
            </a:extLst>
          </p:cNvPr>
          <p:cNvSpPr/>
          <p:nvPr/>
        </p:nvSpPr>
        <p:spPr>
          <a:xfrm rot="20375535">
            <a:off x="6226065" y="-1922096"/>
            <a:ext cx="2202719" cy="4769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31CC142-8D43-401C-A7F0-F9DDBB708846}"/>
              </a:ext>
            </a:extLst>
          </p:cNvPr>
          <p:cNvSpPr txBox="1"/>
          <p:nvPr/>
        </p:nvSpPr>
        <p:spPr>
          <a:xfrm>
            <a:off x="1817756" y="291598"/>
            <a:ext cx="4339240" cy="584775"/>
          </a:xfrm>
          <a:prstGeom prst="rect">
            <a:avLst/>
          </a:prstGeom>
          <a:noFill/>
        </p:spPr>
        <p:txBody>
          <a:bodyPr wrap="square">
            <a:spAutoFit/>
          </a:bodyPr>
          <a:lstStyle/>
          <a:p>
            <a:pPr algn="just" fontAlgn="base"/>
            <a:r>
              <a:rPr lang="en-US" sz="1800" b="0" i="0" u="none" strike="noStrike">
                <a:solidFill>
                  <a:srgbClr val="434343"/>
                </a:solidFill>
                <a:effectLst/>
                <a:latin typeface="UTM Facebook" panose="02040403050506020204" pitchFamily="18" charset="0"/>
              </a:rPr>
              <a:t>3.1.1. </a:t>
            </a:r>
            <a:r>
              <a:rPr lang="vi-VN" i="1"/>
              <a:t>“Vì lợi ích mười năm thì phải trồng cây</a:t>
            </a:r>
            <a:r>
              <a:rPr lang="en-US" i="1"/>
              <a:t>,</a:t>
            </a:r>
            <a:r>
              <a:rPr lang="vi-VN" i="1"/>
              <a:t>vì lợi ích trăm năm thì phải trồng người”</a:t>
            </a:r>
            <a:r>
              <a:rPr lang="vi-VN"/>
              <a:t>. </a:t>
            </a:r>
            <a:endParaRPr lang="vi-VN" sz="1800" b="0" i="0" u="none" strike="noStrike" dirty="0">
              <a:solidFill>
                <a:srgbClr val="434343"/>
              </a:solidFill>
              <a:effectLst/>
              <a:latin typeface="Roboto Condensed" panose="02000000000000000000" pitchFamily="2" charset="0"/>
            </a:endParaRPr>
          </a:p>
        </p:txBody>
      </p:sp>
      <p:sp>
        <p:nvSpPr>
          <p:cNvPr id="11" name="TextBox 10">
            <a:extLst>
              <a:ext uri="{FF2B5EF4-FFF2-40B4-BE49-F238E27FC236}">
                <a16:creationId xmlns:a16="http://schemas.microsoft.com/office/drawing/2014/main" id="{C4EB2852-0BBE-4C98-919F-D1BAA322ADAC}"/>
              </a:ext>
            </a:extLst>
          </p:cNvPr>
          <p:cNvSpPr txBox="1"/>
          <p:nvPr/>
        </p:nvSpPr>
        <p:spPr>
          <a:xfrm>
            <a:off x="2068609" y="876373"/>
            <a:ext cx="4141984"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“Trồng người” là công việc lâu dài , gian khổ, vì lợi ích trước mắt và lâu dài, là công việc của văn hóa, giáo dục.</a:t>
            </a:r>
            <a:endParaRPr lang="vi-VN" sz="1200" b="0" i="0" u="none" strike="noStrike" dirty="0">
              <a:solidFill>
                <a:srgbClr val="434343"/>
              </a:solidFill>
              <a:effectLst/>
              <a:latin typeface="Raleway" panose="020B0604020202020204" charset="0"/>
            </a:endParaRPr>
          </a:p>
        </p:txBody>
      </p:sp>
      <p:sp>
        <p:nvSpPr>
          <p:cNvPr id="13" name="TextBox 12">
            <a:extLst>
              <a:ext uri="{FF2B5EF4-FFF2-40B4-BE49-F238E27FC236}">
                <a16:creationId xmlns:a16="http://schemas.microsoft.com/office/drawing/2014/main" id="{C750F5CA-3EC7-42FE-AA0D-096866934783}"/>
              </a:ext>
            </a:extLst>
          </p:cNvPr>
          <p:cNvSpPr txBox="1"/>
          <p:nvPr/>
        </p:nvSpPr>
        <p:spPr>
          <a:xfrm>
            <a:off x="2332187" y="1457804"/>
            <a:ext cx="3878406" cy="83099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a:solidFill>
                  <a:srgbClr val="434343"/>
                </a:solidFill>
                <a:latin typeface="Raleway" panose="020B0604020202020204" charset="0"/>
              </a:rPr>
              <a:t>“Trồng người” phải được tiến hành thường xuyên trong suốt quá trình đi lên CNXH và phải đạt được kết quả cụ thể trong từng giai đoạn cách mạng.</a:t>
            </a:r>
            <a:endParaRPr lang="vi-VN" sz="1200" b="0" i="0" u="none" strike="noStrike" dirty="0">
              <a:solidFill>
                <a:srgbClr val="434343"/>
              </a:solidFill>
              <a:effectLst/>
              <a:latin typeface="Raleway" panose="020B0604020202020204" charset="0"/>
            </a:endParaRPr>
          </a:p>
        </p:txBody>
      </p:sp>
      <p:sp>
        <p:nvSpPr>
          <p:cNvPr id="15" name="TextBox 14">
            <a:extLst>
              <a:ext uri="{FF2B5EF4-FFF2-40B4-BE49-F238E27FC236}">
                <a16:creationId xmlns:a16="http://schemas.microsoft.com/office/drawing/2014/main" id="{E942F5E6-3256-4E83-BDE0-3D01B3F27B42}"/>
              </a:ext>
            </a:extLst>
          </p:cNvPr>
          <p:cNvSpPr txBox="1"/>
          <p:nvPr/>
        </p:nvSpPr>
        <p:spPr>
          <a:xfrm>
            <a:off x="2578532" y="2222493"/>
            <a:ext cx="3632061"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Nhiệm vụ “Trồng người “ phải được tiến hành song hành với nhiệm vụ phát triển lực lượng sản xuất và quan hệ sản xuất XHCN</a:t>
            </a:r>
            <a:endParaRPr lang="vi-VN" sz="1400" b="0" i="0" u="none" strike="noStrike" dirty="0">
              <a:solidFill>
                <a:srgbClr val="434343"/>
              </a:solidFill>
              <a:effectLst/>
              <a:latin typeface="Raleway" panose="020B0604020202020204" charset="0"/>
            </a:endParaRPr>
          </a:p>
        </p:txBody>
      </p:sp>
      <p:pic>
        <p:nvPicPr>
          <p:cNvPr id="17" name="Picture 16">
            <a:extLst>
              <a:ext uri="{FF2B5EF4-FFF2-40B4-BE49-F238E27FC236}">
                <a16:creationId xmlns:a16="http://schemas.microsoft.com/office/drawing/2014/main" id="{B5A87722-B470-400C-9524-FE231F947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885167" y="-735239"/>
            <a:ext cx="399854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9EBAF5-08ED-4643-A274-955C7691D318}"/>
              </a:ext>
            </a:extLst>
          </p:cNvPr>
          <p:cNvSpPr/>
          <p:nvPr/>
        </p:nvSpPr>
        <p:spPr>
          <a:xfrm>
            <a:off x="6259123" y="-4960055"/>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48B39E1-2417-47FE-ACE0-308E4E02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8507253" y="-2973948"/>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622DF8A-57BF-41A7-80DA-EB6B1DB332EA}"/>
              </a:ext>
            </a:extLst>
          </p:cNvPr>
          <p:cNvSpPr txBox="1"/>
          <p:nvPr/>
        </p:nvSpPr>
        <p:spPr>
          <a:xfrm>
            <a:off x="2842694" y="2825270"/>
            <a:ext cx="3364638" cy="1015663"/>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“Trồng người “ phải được tiến hành bền bỉ thường xuyên trong suốt cuộc đời mỗi người với ý nghĩa vừa là quyền lợi vừa là trách nhiệm của cá nhân đối với sự nghiệp xây dựng đất nước</a:t>
            </a:r>
            <a:endParaRPr lang="vi-VN" sz="1200" b="0" i="0" u="none" strike="noStrike" dirty="0">
              <a:solidFill>
                <a:srgbClr val="434343"/>
              </a:solidFill>
              <a:effectLst/>
              <a:latin typeface="Raleway" panose="020B0604020202020204" charset="0"/>
            </a:endParaRPr>
          </a:p>
        </p:txBody>
      </p:sp>
      <p:sp>
        <p:nvSpPr>
          <p:cNvPr id="16" name="TextBox 15">
            <a:extLst>
              <a:ext uri="{FF2B5EF4-FFF2-40B4-BE49-F238E27FC236}">
                <a16:creationId xmlns:a16="http://schemas.microsoft.com/office/drawing/2014/main" id="{F0CD866E-EF5F-4DA5-8032-E6ECE438734A}"/>
              </a:ext>
            </a:extLst>
          </p:cNvPr>
          <p:cNvSpPr txBox="1"/>
          <p:nvPr/>
        </p:nvSpPr>
        <p:spPr>
          <a:xfrm>
            <a:off x="3220189" y="3760614"/>
            <a:ext cx="2987143" cy="83099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Công việc “trồng người“ là trách nhiệm của Đảng, các đoàn thể chính trị xã hội kết hợp với tính tích cực chủ động của mỗi người</a:t>
            </a:r>
            <a:endParaRPr lang="vi-VN" sz="1200" b="0" i="0" u="none" strike="noStrike" dirty="0">
              <a:solidFill>
                <a:srgbClr val="434343"/>
              </a:solidFill>
              <a:effectLst/>
              <a:latin typeface="Raleway" panose="020B0604020202020204" charset="0"/>
            </a:endParaRPr>
          </a:p>
        </p:txBody>
      </p:sp>
    </p:spTree>
    <p:extLst>
      <p:ext uri="{BB962C8B-B14F-4D97-AF65-F5344CB8AC3E}">
        <p14:creationId xmlns:p14="http://schemas.microsoft.com/office/powerpoint/2010/main" val="199306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C8BBAC-0D1C-4C3F-97D9-82B573EA7ADB}"/>
              </a:ext>
            </a:extLst>
          </p:cNvPr>
          <p:cNvSpPr/>
          <p:nvPr/>
        </p:nvSpPr>
        <p:spPr>
          <a:xfrm>
            <a:off x="3362632" y="-1409099"/>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91C-0EC4-47A0-B513-2CE189BAFBDA}"/>
              </a:ext>
            </a:extLst>
          </p:cNvPr>
          <p:cNvSpPr>
            <a:spLocks noGrp="1"/>
          </p:cNvSpPr>
          <p:nvPr>
            <p:ph type="title"/>
          </p:nvPr>
        </p:nvSpPr>
        <p:spPr>
          <a:xfrm>
            <a:off x="369938" y="454851"/>
            <a:ext cx="2886014" cy="651390"/>
          </a:xfrm>
        </p:spPr>
        <p:txBody>
          <a:bodyPr/>
          <a:lstStyle/>
          <a:p>
            <a:r>
              <a:rPr lang="en-US" sz="1800" b="0">
                <a:latin typeface="UTM Facebook" panose="02040403050506020204" pitchFamily="18" charset="0"/>
              </a:rPr>
              <a:t>3.1.2. “Muốn xây dựng CNXH, trước hết cần phải có những con người XHCN ”.</a:t>
            </a:r>
            <a:endParaRPr lang="en-US" sz="1800" b="0" dirty="0">
              <a:latin typeface="UTM Facebook" panose="02040403050506020204" pitchFamily="18" charset="0"/>
            </a:endParaRPr>
          </a:p>
        </p:txBody>
      </p:sp>
      <p:sp>
        <p:nvSpPr>
          <p:cNvPr id="6" name="TextBox 5">
            <a:extLst>
              <a:ext uri="{FF2B5EF4-FFF2-40B4-BE49-F238E27FC236}">
                <a16:creationId xmlns:a16="http://schemas.microsoft.com/office/drawing/2014/main" id="{27B921EB-55F5-4688-8D82-92BB55EEF25D}"/>
              </a:ext>
            </a:extLst>
          </p:cNvPr>
          <p:cNvSpPr txBox="1"/>
          <p:nvPr/>
        </p:nvSpPr>
        <p:spPr>
          <a:xfrm>
            <a:off x="377323" y="1351979"/>
            <a:ext cx="2992694"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CNXH tạo ra những con người XHCN, </a:t>
            </a:r>
          </a:p>
          <a:p>
            <a:pPr algn="just" rtl="0" fontAlgn="base">
              <a:spcBef>
                <a:spcPts val="0"/>
              </a:spcBef>
              <a:spcAft>
                <a:spcPts val="0"/>
              </a:spcAft>
            </a:pPr>
            <a:r>
              <a:rPr lang="en-US" sz="1200">
                <a:solidFill>
                  <a:srgbClr val="434343"/>
                </a:solidFill>
                <a:latin typeface="Raleway" panose="020B0604020202020204" charset="0"/>
              </a:rPr>
              <a:t>Con người XHCN là động lực xây dựng XHCN.</a:t>
            </a:r>
            <a:endParaRPr lang="vi-VN" sz="1200" b="0" i="0" u="none" strike="noStrike" dirty="0">
              <a:solidFill>
                <a:srgbClr val="434343"/>
              </a:solidFill>
              <a:effectLst/>
              <a:latin typeface="Raleway" panose="020B0604020202020204" charset="0"/>
            </a:endParaRPr>
          </a:p>
        </p:txBody>
      </p:sp>
      <p:sp>
        <p:nvSpPr>
          <p:cNvPr id="8" name="TextBox 7">
            <a:extLst>
              <a:ext uri="{FF2B5EF4-FFF2-40B4-BE49-F238E27FC236}">
                <a16:creationId xmlns:a16="http://schemas.microsoft.com/office/drawing/2014/main" id="{7C928265-971C-4C3E-BF83-28E2F820B377}"/>
              </a:ext>
            </a:extLst>
          </p:cNvPr>
          <p:cNvSpPr txBox="1"/>
          <p:nvPr/>
        </p:nvSpPr>
        <p:spPr>
          <a:xfrm>
            <a:off x="348159" y="1993139"/>
            <a:ext cx="3195744"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a:solidFill>
                  <a:srgbClr val="434343"/>
                </a:solidFill>
                <a:latin typeface="Raleway" panose="020B0604020202020204" charset="0"/>
              </a:rPr>
              <a:t>Việc xây dựng con người XHCN được đặt ra từ đầu, phải được quan tâm trong suốt quá trình xây dựng XHCN.</a:t>
            </a:r>
            <a:endParaRPr lang="vi-VN" sz="1200" b="0" i="0" u="none" strike="noStrike" dirty="0">
              <a:solidFill>
                <a:srgbClr val="434343"/>
              </a:solidFill>
              <a:effectLst/>
              <a:latin typeface="Raleway" panose="020B0604020202020204" charset="0"/>
            </a:endParaRPr>
          </a:p>
        </p:txBody>
      </p:sp>
      <p:sp>
        <p:nvSpPr>
          <p:cNvPr id="10" name="TextBox 9">
            <a:extLst>
              <a:ext uri="{FF2B5EF4-FFF2-40B4-BE49-F238E27FC236}">
                <a16:creationId xmlns:a16="http://schemas.microsoft.com/office/drawing/2014/main" id="{9B39F66C-59A3-418B-AD8D-EDAD4273E476}"/>
              </a:ext>
            </a:extLst>
          </p:cNvPr>
          <p:cNvSpPr txBox="1"/>
          <p:nvPr/>
        </p:nvSpPr>
        <p:spPr>
          <a:xfrm>
            <a:off x="348159" y="2630268"/>
            <a:ext cx="3180577" cy="646331"/>
          </a:xfrm>
          <a:prstGeom prst="rect">
            <a:avLst/>
          </a:prstGeom>
          <a:noFill/>
        </p:spPr>
        <p:txBody>
          <a:bodyPr wrap="square">
            <a:spAutoFit/>
          </a:bodyPr>
          <a:lstStyle/>
          <a:p>
            <a:pPr marL="171450" indent="-171450" algn="just" rtl="0" fontAlgn="base">
              <a:spcBef>
                <a:spcPts val="0"/>
              </a:spcBef>
              <a:spcAft>
                <a:spcPts val="0"/>
              </a:spcAft>
              <a:buFont typeface="Arial" panose="020B0604020202020204" pitchFamily="34" charset="0"/>
              <a:buChar char="•"/>
            </a:pPr>
            <a:r>
              <a:rPr lang="en-US" sz="1200" b="0" i="0" u="none" strike="noStrike">
                <a:solidFill>
                  <a:srgbClr val="434343"/>
                </a:solidFill>
                <a:effectLst/>
                <a:latin typeface="Raleway" panose="020B0604020202020204" charset="0"/>
              </a:rPr>
              <a:t>Cần có người tiến bộ, tiêu biểu cho con người XHCN để làm gương cho mọi người.</a:t>
            </a:r>
            <a:endParaRPr lang="vi-VN" sz="1200" b="0" i="0" u="none" strike="noStrike" dirty="0">
              <a:solidFill>
                <a:srgbClr val="434343"/>
              </a:solidFill>
              <a:effectLst/>
              <a:latin typeface="Raleway" panose="020B0604020202020204" charset="0"/>
            </a:endParaRPr>
          </a:p>
        </p:txBody>
      </p:sp>
      <p:pic>
        <p:nvPicPr>
          <p:cNvPr id="17" name="Picture 16">
            <a:extLst>
              <a:ext uri="{FF2B5EF4-FFF2-40B4-BE49-F238E27FC236}">
                <a16:creationId xmlns:a16="http://schemas.microsoft.com/office/drawing/2014/main" id="{693188A8-7C00-467B-989E-E6986A820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5309" r="485" b="15157"/>
          <a:stretch/>
        </p:blipFill>
        <p:spPr bwMode="auto">
          <a:xfrm>
            <a:off x="-4897277" y="1702328"/>
            <a:ext cx="4340525" cy="5878739"/>
          </a:xfrm>
          <a:custGeom>
            <a:avLst/>
            <a:gdLst>
              <a:gd name="connsiteX0" fmla="*/ 1081308 w 4340525"/>
              <a:gd name="connsiteY0" fmla="*/ 0 h 5878739"/>
              <a:gd name="connsiteX1" fmla="*/ 2200839 w 4340525"/>
              <a:gd name="connsiteY1" fmla="*/ 0 h 5878739"/>
              <a:gd name="connsiteX2" fmla="*/ 4340525 w 4340525"/>
              <a:gd name="connsiteY2" fmla="*/ 5878739 h 5878739"/>
              <a:gd name="connsiteX3" fmla="*/ 1996440 w 4340525"/>
              <a:gd name="connsiteY3" fmla="*/ 5878739 h 5878739"/>
              <a:gd name="connsiteX4" fmla="*/ 0 w 4340525"/>
              <a:gd name="connsiteY4" fmla="*/ 393564 h 58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525" h="5878739">
                <a:moveTo>
                  <a:pt x="1081308" y="0"/>
                </a:moveTo>
                <a:lnTo>
                  <a:pt x="2200839" y="0"/>
                </a:lnTo>
                <a:lnTo>
                  <a:pt x="4340525" y="5878739"/>
                </a:lnTo>
                <a:lnTo>
                  <a:pt x="1996440" y="5878739"/>
                </a:lnTo>
                <a:lnTo>
                  <a:pt x="0" y="393564"/>
                </a:lnTo>
                <a:close/>
              </a:path>
            </a:pathLst>
          </a:cu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D1C9119-6CB4-4A8B-AF8D-4C6CC1AB002E}"/>
              </a:ext>
            </a:extLst>
          </p:cNvPr>
          <p:cNvSpPr/>
          <p:nvPr/>
        </p:nvSpPr>
        <p:spPr>
          <a:xfrm>
            <a:off x="-11349474" y="-2509239"/>
            <a:ext cx="4976042"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75415E-3DC9-4BCF-9573-2BC6A4F101C3}"/>
              </a:ext>
            </a:extLst>
          </p:cNvPr>
          <p:cNvSpPr/>
          <p:nvPr/>
        </p:nvSpPr>
        <p:spPr>
          <a:xfrm>
            <a:off x="-1791134" y="-4934340"/>
            <a:ext cx="3737165" cy="1977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Tình cảm của Bác với các cháu thiếu nhi | THEO DẤU CHÂN BÁC | Trường Đại  học Nam Cần Thơ">
            <a:extLst>
              <a:ext uri="{FF2B5EF4-FFF2-40B4-BE49-F238E27FC236}">
                <a16:creationId xmlns:a16="http://schemas.microsoft.com/office/drawing/2014/main" id="{4D37DDA3-CD7A-4453-BE4E-7C990B9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941" y="-1315852"/>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060A341-2DDA-4998-A003-2F0D6E192F51}"/>
              </a:ext>
            </a:extLst>
          </p:cNvPr>
          <p:cNvSpPr/>
          <p:nvPr/>
        </p:nvSpPr>
        <p:spPr>
          <a:xfrm>
            <a:off x="8979878" y="6564924"/>
            <a:ext cx="4911626" cy="2600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7233761C-092E-402F-A0E5-CA9C25CF5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873" y="2543824"/>
            <a:ext cx="2692400" cy="19793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sitting in a room&#10;&#10;Description automatically generated with low confidence">
            <a:extLst>
              <a:ext uri="{FF2B5EF4-FFF2-40B4-BE49-F238E27FC236}">
                <a16:creationId xmlns:a16="http://schemas.microsoft.com/office/drawing/2014/main" id="{E4C3EAD3-BA76-4DE9-A27E-4EF836E764BB}"/>
              </a:ext>
            </a:extLst>
          </p:cNvPr>
          <p:cNvPicPr>
            <a:picLocks noChangeAspect="1"/>
          </p:cNvPicPr>
          <p:nvPr/>
        </p:nvPicPr>
        <p:blipFill>
          <a:blip r:embed="rId5"/>
          <a:stretch>
            <a:fillRect/>
          </a:stretch>
        </p:blipFill>
        <p:spPr>
          <a:xfrm>
            <a:off x="3597637" y="119563"/>
            <a:ext cx="3601977" cy="41132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612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381275" y="1804753"/>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latin typeface="UTM Facebook" panose="02040403050506020204" pitchFamily="18" charset="0"/>
              </a:rPr>
              <a:t>3.2. </a:t>
            </a:r>
          </a:p>
          <a:p>
            <a:pPr marL="0" indent="0">
              <a:spcAft>
                <a:spcPts val="1200"/>
              </a:spcAft>
            </a:pPr>
            <a:r>
              <a:rPr lang="en-US" sz="3200" b="1">
                <a:latin typeface="UTM Facebook" panose="02040403050506020204" pitchFamily="18" charset="0"/>
              </a:rPr>
              <a:t>Nội dung xây dựng con người</a:t>
            </a:r>
            <a:endParaRPr lang="en-US" sz="3200" b="1" dirty="0">
              <a:latin typeface="UTM Facebook" panose="02040403050506020204" pitchFamily="18" charset="0"/>
            </a:endParaRPr>
          </a:p>
          <a:p>
            <a:pPr marL="0" indent="0">
              <a:spcAft>
                <a:spcPts val="1200"/>
              </a:spcAft>
            </a:pPr>
            <a:endParaRPr lang="vi-VN" sz="3600" b="1" dirty="0"/>
          </a:p>
        </p:txBody>
      </p:sp>
      <p:sp>
        <p:nvSpPr>
          <p:cNvPr id="9" name="Heptagon 8">
            <a:extLst>
              <a:ext uri="{FF2B5EF4-FFF2-40B4-BE49-F238E27FC236}">
                <a16:creationId xmlns:a16="http://schemas.microsoft.com/office/drawing/2014/main" id="{73B9A24B-1464-4D4A-B9F5-0D197F7E499F}"/>
              </a:ext>
            </a:extLst>
          </p:cNvPr>
          <p:cNvSpPr/>
          <p:nvPr/>
        </p:nvSpPr>
        <p:spPr>
          <a:xfrm rot="20444599">
            <a:off x="8766536" y="5255536"/>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ptagon 9">
            <a:extLst>
              <a:ext uri="{FF2B5EF4-FFF2-40B4-BE49-F238E27FC236}">
                <a16:creationId xmlns:a16="http://schemas.microsoft.com/office/drawing/2014/main" id="{21FCEE54-9F46-4B0F-8CB0-2D743BFCC256}"/>
              </a:ext>
            </a:extLst>
          </p:cNvPr>
          <p:cNvSpPr/>
          <p:nvPr/>
        </p:nvSpPr>
        <p:spPr>
          <a:xfrm rot="962159">
            <a:off x="7283543" y="3440520"/>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ptagon 10">
            <a:extLst>
              <a:ext uri="{FF2B5EF4-FFF2-40B4-BE49-F238E27FC236}">
                <a16:creationId xmlns:a16="http://schemas.microsoft.com/office/drawing/2014/main" id="{A33E3864-2F40-4E2F-8435-28694391214F}"/>
              </a:ext>
            </a:extLst>
          </p:cNvPr>
          <p:cNvSpPr/>
          <p:nvPr/>
        </p:nvSpPr>
        <p:spPr>
          <a:xfrm rot="962159">
            <a:off x="4672569" y="-140449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E56D55-DC79-4FBE-B5E6-BC13005E1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616" t="971" r="9431"/>
          <a:stretch>
            <a:fillRect/>
          </a:stretch>
        </p:blipFill>
        <p:spPr bwMode="auto">
          <a:xfrm>
            <a:off x="9732571" y="684837"/>
            <a:ext cx="3913070" cy="3310827"/>
          </a:xfrm>
          <a:custGeom>
            <a:avLst/>
            <a:gdLst>
              <a:gd name="connsiteX0" fmla="*/ 1956535 w 3913070"/>
              <a:gd name="connsiteY0" fmla="*/ 0 h 3310827"/>
              <a:gd name="connsiteX1" fmla="*/ 3525548 w 3913070"/>
              <a:gd name="connsiteY1" fmla="*/ 713825 h 3310827"/>
              <a:gd name="connsiteX2" fmla="*/ 3913070 w 3913070"/>
              <a:gd name="connsiteY2" fmla="*/ 2317776 h 3310827"/>
              <a:gd name="connsiteX3" fmla="*/ 3074789 w 3913070"/>
              <a:gd name="connsiteY3" fmla="*/ 3310827 h 3310827"/>
              <a:gd name="connsiteX4" fmla="*/ 838282 w 3913070"/>
              <a:gd name="connsiteY4" fmla="*/ 3310827 h 3310827"/>
              <a:gd name="connsiteX5" fmla="*/ 0 w 3913070"/>
              <a:gd name="connsiteY5" fmla="*/ 2317776 h 3310827"/>
              <a:gd name="connsiteX6" fmla="*/ 387522 w 3913070"/>
              <a:gd name="connsiteY6" fmla="*/ 713825 h 33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070" h="3310827">
                <a:moveTo>
                  <a:pt x="1956535" y="0"/>
                </a:moveTo>
                <a:lnTo>
                  <a:pt x="3525548" y="713825"/>
                </a:lnTo>
                <a:lnTo>
                  <a:pt x="3913070" y="2317776"/>
                </a:lnTo>
                <a:lnTo>
                  <a:pt x="3074789" y="3310827"/>
                </a:lnTo>
                <a:lnTo>
                  <a:pt x="838282" y="3310827"/>
                </a:lnTo>
                <a:lnTo>
                  <a:pt x="0" y="2317776"/>
                </a:lnTo>
                <a:lnTo>
                  <a:pt x="387522" y="713825"/>
                </a:lnTo>
                <a:close/>
              </a:path>
            </a:pathLst>
          </a:custGeom>
          <a:noFill/>
          <a:ln>
            <a:noFill/>
          </a:ln>
          <a:extLst>
            <a:ext uri="{909E8E84-426E-40DD-AFC4-6F175D3DCCD1}">
              <a14:hiddenFill xmlns:a14="http://schemas.microsoft.com/office/drawing/2010/main">
                <a:solidFill>
                  <a:srgbClr val="FFFFFF"/>
                </a:solidFill>
              </a14:hiddenFill>
            </a:ext>
          </a:extLst>
        </p:spPr>
      </p:pic>
      <p:sp>
        <p:nvSpPr>
          <p:cNvPr id="13" name="Heptagon 12">
            <a:extLst>
              <a:ext uri="{FF2B5EF4-FFF2-40B4-BE49-F238E27FC236}">
                <a16:creationId xmlns:a16="http://schemas.microsoft.com/office/drawing/2014/main" id="{F07817E1-8036-430F-8021-CD621A12E361}"/>
              </a:ext>
            </a:extLst>
          </p:cNvPr>
          <p:cNvSpPr/>
          <p:nvPr/>
        </p:nvSpPr>
        <p:spPr>
          <a:xfrm rot="20015640">
            <a:off x="7303806" y="-178844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ptagon 13">
            <a:extLst>
              <a:ext uri="{FF2B5EF4-FFF2-40B4-BE49-F238E27FC236}">
                <a16:creationId xmlns:a16="http://schemas.microsoft.com/office/drawing/2014/main" id="{CD4B56B2-F5F8-403C-91CA-A1F10249CF4E}"/>
              </a:ext>
            </a:extLst>
          </p:cNvPr>
          <p:cNvSpPr/>
          <p:nvPr/>
        </p:nvSpPr>
        <p:spPr>
          <a:xfrm rot="962159">
            <a:off x="10236952" y="-45067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ptagon 14">
            <a:extLst>
              <a:ext uri="{FF2B5EF4-FFF2-40B4-BE49-F238E27FC236}">
                <a16:creationId xmlns:a16="http://schemas.microsoft.com/office/drawing/2014/main" id="{F25A1B63-CA3E-4605-89DF-3D1FC2C75D90}"/>
              </a:ext>
            </a:extLst>
          </p:cNvPr>
          <p:cNvSpPr/>
          <p:nvPr/>
        </p:nvSpPr>
        <p:spPr>
          <a:xfrm rot="962159">
            <a:off x="5778598" y="-1149168"/>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ptagon 15">
            <a:extLst>
              <a:ext uri="{FF2B5EF4-FFF2-40B4-BE49-F238E27FC236}">
                <a16:creationId xmlns:a16="http://schemas.microsoft.com/office/drawing/2014/main" id="{DD789811-5BC6-4C7A-8078-B0B5F861014D}"/>
              </a:ext>
            </a:extLst>
          </p:cNvPr>
          <p:cNvSpPr/>
          <p:nvPr/>
        </p:nvSpPr>
        <p:spPr>
          <a:xfrm rot="962159">
            <a:off x="8865034" y="197909"/>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1AE20624-4A4D-437E-94CA-A9D34AA7212E}"/>
              </a:ext>
            </a:extLst>
          </p:cNvPr>
          <p:cNvSpPr/>
          <p:nvPr/>
        </p:nvSpPr>
        <p:spPr>
          <a:xfrm rot="4341951">
            <a:off x="7545899" y="-9775780"/>
            <a:ext cx="7120268" cy="595352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8412715-E2D9-4AB0-8AF3-EEF7A6AA5C87}"/>
              </a:ext>
            </a:extLst>
          </p:cNvPr>
          <p:cNvSpPr/>
          <p:nvPr/>
        </p:nvSpPr>
        <p:spPr>
          <a:xfrm rot="3703892">
            <a:off x="11131664" y="-7565583"/>
            <a:ext cx="7032832" cy="601408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2B16757-652D-4511-9A01-8C1B51C21DA3}"/>
              </a:ext>
            </a:extLst>
          </p:cNvPr>
          <p:cNvSpPr/>
          <p:nvPr/>
        </p:nvSpPr>
        <p:spPr>
          <a:xfrm rot="3051134">
            <a:off x="1683339" y="-9486833"/>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9F5AE89-9EED-4A65-9BAD-21FD71C39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6" t="-5541" r="-16667" b="-3942"/>
          <a:stretch/>
        </p:blipFill>
        <p:spPr bwMode="auto">
          <a:xfrm rot="177014">
            <a:off x="5208592" y="-4779181"/>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05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ptagon 27">
            <a:extLst>
              <a:ext uri="{FF2B5EF4-FFF2-40B4-BE49-F238E27FC236}">
                <a16:creationId xmlns:a16="http://schemas.microsoft.com/office/drawing/2014/main" id="{28C77B37-FA82-4098-A543-15C5AF62E778}"/>
              </a:ext>
            </a:extLst>
          </p:cNvPr>
          <p:cNvSpPr/>
          <p:nvPr/>
        </p:nvSpPr>
        <p:spPr>
          <a:xfrm rot="20444599">
            <a:off x="887983" y="3559255"/>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3799FDFF-7008-46A5-9820-8EFB0A5F98A8}"/>
              </a:ext>
            </a:extLst>
          </p:cNvPr>
          <p:cNvSpPr>
            <a:spLocks noGrp="1"/>
          </p:cNvSpPr>
          <p:nvPr>
            <p:ph type="subTitle" idx="1"/>
          </p:nvPr>
        </p:nvSpPr>
        <p:spPr>
          <a:xfrm>
            <a:off x="480513" y="1585108"/>
            <a:ext cx="5935797" cy="540592"/>
          </a:xfrm>
        </p:spPr>
        <p:txBody>
          <a:bodyPr/>
          <a:lstStyle/>
          <a:p>
            <a:pPr algn="l"/>
            <a:br>
              <a:rPr lang="vi-VN" sz="1200" dirty="0"/>
            </a:br>
            <a:endParaRPr lang="en-US" sz="1200" b="0" i="0" u="none" strike="noStrike" dirty="0">
              <a:solidFill>
                <a:schemeClr val="tx1"/>
              </a:solidFill>
              <a:effectLst/>
              <a:latin typeface="Raleway" panose="020B0604020202020204" charset="0"/>
            </a:endParaRPr>
          </a:p>
        </p:txBody>
      </p:sp>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453811" y="333480"/>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600" b="1">
                <a:solidFill>
                  <a:srgbClr val="434343"/>
                </a:solidFill>
                <a:latin typeface="UTM Facebook" panose="02040403050506020204" pitchFamily="18" charset="0"/>
              </a:rPr>
              <a:t>                                 3.2. Nội dung xây dựng con người.</a:t>
            </a:r>
            <a:endParaRPr lang="en-US" sz="1600" b="1" dirty="0">
              <a:solidFill>
                <a:srgbClr val="434343"/>
              </a:solidFill>
              <a:latin typeface="UTM Facebook" panose="02040403050506020204" pitchFamily="18" charset="0"/>
            </a:endParaRPr>
          </a:p>
        </p:txBody>
      </p:sp>
      <p:sp>
        <p:nvSpPr>
          <p:cNvPr id="14" name="Title 2">
            <a:extLst>
              <a:ext uri="{FF2B5EF4-FFF2-40B4-BE49-F238E27FC236}">
                <a16:creationId xmlns:a16="http://schemas.microsoft.com/office/drawing/2014/main" id="{82EB59DF-737F-428B-8759-CD65A0284667}"/>
              </a:ext>
            </a:extLst>
          </p:cNvPr>
          <p:cNvSpPr txBox="1">
            <a:spLocks/>
          </p:cNvSpPr>
          <p:nvPr/>
        </p:nvSpPr>
        <p:spPr>
          <a:xfrm>
            <a:off x="1074306" y="849391"/>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ý thức làm chủ, tinh thần tập thể XHCN và tư tưởng “mình vì mọi người, mọi người vì mình ”.</a:t>
            </a:r>
            <a:endParaRPr lang="en-US" sz="1600" b="0" dirty="0">
              <a:solidFill>
                <a:srgbClr val="434343"/>
              </a:solidFill>
              <a:latin typeface="UTM Facebook" panose="02040403050506020204"/>
            </a:endParaRPr>
          </a:p>
        </p:txBody>
      </p:sp>
      <p:sp>
        <p:nvSpPr>
          <p:cNvPr id="29" name="Heptagon 28">
            <a:extLst>
              <a:ext uri="{FF2B5EF4-FFF2-40B4-BE49-F238E27FC236}">
                <a16:creationId xmlns:a16="http://schemas.microsoft.com/office/drawing/2014/main" id="{7F19A673-4433-4164-84E7-EF9FD24EFEAE}"/>
              </a:ext>
            </a:extLst>
          </p:cNvPr>
          <p:cNvSpPr/>
          <p:nvPr/>
        </p:nvSpPr>
        <p:spPr>
          <a:xfrm rot="962159">
            <a:off x="5778365" y="3546857"/>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ptagon 30">
            <a:extLst>
              <a:ext uri="{FF2B5EF4-FFF2-40B4-BE49-F238E27FC236}">
                <a16:creationId xmlns:a16="http://schemas.microsoft.com/office/drawing/2014/main" id="{2D5CADF0-E66F-4C82-A7E2-6906E5FFE51C}"/>
              </a:ext>
            </a:extLst>
          </p:cNvPr>
          <p:cNvSpPr/>
          <p:nvPr/>
        </p:nvSpPr>
        <p:spPr>
          <a:xfrm rot="962159">
            <a:off x="2524960" y="3941620"/>
            <a:ext cx="482949" cy="444810"/>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ptagon 36">
            <a:extLst>
              <a:ext uri="{FF2B5EF4-FFF2-40B4-BE49-F238E27FC236}">
                <a16:creationId xmlns:a16="http://schemas.microsoft.com/office/drawing/2014/main" id="{10149CD1-57DA-4EE6-A26B-164FECC0DF5F}"/>
              </a:ext>
            </a:extLst>
          </p:cNvPr>
          <p:cNvSpPr/>
          <p:nvPr/>
        </p:nvSpPr>
        <p:spPr>
          <a:xfrm rot="20015640">
            <a:off x="5678943" y="-473711"/>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ptagon 37">
            <a:extLst>
              <a:ext uri="{FF2B5EF4-FFF2-40B4-BE49-F238E27FC236}">
                <a16:creationId xmlns:a16="http://schemas.microsoft.com/office/drawing/2014/main" id="{5D301337-5436-4D88-BE9F-3FBDD5A8F25C}"/>
              </a:ext>
            </a:extLst>
          </p:cNvPr>
          <p:cNvSpPr/>
          <p:nvPr/>
        </p:nvSpPr>
        <p:spPr>
          <a:xfrm rot="962159">
            <a:off x="6531222" y="428481"/>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ptagon 38">
            <a:extLst>
              <a:ext uri="{FF2B5EF4-FFF2-40B4-BE49-F238E27FC236}">
                <a16:creationId xmlns:a16="http://schemas.microsoft.com/office/drawing/2014/main" id="{AF00DF79-19D5-465D-A0E6-5A042683102B}"/>
              </a:ext>
            </a:extLst>
          </p:cNvPr>
          <p:cNvSpPr/>
          <p:nvPr/>
        </p:nvSpPr>
        <p:spPr>
          <a:xfrm rot="962159">
            <a:off x="6202720" y="391877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ptagon 39">
            <a:extLst>
              <a:ext uri="{FF2B5EF4-FFF2-40B4-BE49-F238E27FC236}">
                <a16:creationId xmlns:a16="http://schemas.microsoft.com/office/drawing/2014/main" id="{831A3595-A7DD-4E69-8B9D-DE7CA7F9D705}"/>
              </a:ext>
            </a:extLst>
          </p:cNvPr>
          <p:cNvSpPr/>
          <p:nvPr/>
        </p:nvSpPr>
        <p:spPr>
          <a:xfrm rot="962159">
            <a:off x="-146188" y="-87430"/>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6BE930-6A98-410A-9EED-210F16F08240}"/>
              </a:ext>
            </a:extLst>
          </p:cNvPr>
          <p:cNvSpPr/>
          <p:nvPr/>
        </p:nvSpPr>
        <p:spPr>
          <a:xfrm>
            <a:off x="-3017520" y="-853441"/>
            <a:ext cx="1341120" cy="1236672"/>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1CEC3-706D-4F0B-ADA0-79D99E3CD135}"/>
              </a:ext>
            </a:extLst>
          </p:cNvPr>
          <p:cNvSpPr/>
          <p:nvPr/>
        </p:nvSpPr>
        <p:spPr>
          <a:xfrm>
            <a:off x="5735242" y="7162324"/>
            <a:ext cx="1527554" cy="140255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E1095DF-82D6-42C6-A912-FF457DEE21DC}"/>
              </a:ext>
            </a:extLst>
          </p:cNvPr>
          <p:cNvPicPr>
            <a:picLocks noChangeAspect="1"/>
          </p:cNvPicPr>
          <p:nvPr/>
        </p:nvPicPr>
        <p:blipFill>
          <a:blip r:embed="rId3"/>
          <a:stretch>
            <a:fillRect/>
          </a:stretch>
        </p:blipFill>
        <p:spPr>
          <a:xfrm>
            <a:off x="584211" y="834333"/>
            <a:ext cx="359695" cy="365792"/>
          </a:xfrm>
          <a:prstGeom prst="rect">
            <a:avLst/>
          </a:prstGeom>
        </p:spPr>
      </p:pic>
      <p:sp>
        <p:nvSpPr>
          <p:cNvPr id="19" name="Title 2">
            <a:extLst>
              <a:ext uri="{FF2B5EF4-FFF2-40B4-BE49-F238E27FC236}">
                <a16:creationId xmlns:a16="http://schemas.microsoft.com/office/drawing/2014/main" id="{A20E8791-25B6-47FC-BED4-4BA736985F7B}"/>
              </a:ext>
            </a:extLst>
          </p:cNvPr>
          <p:cNvSpPr txBox="1">
            <a:spLocks/>
          </p:cNvSpPr>
          <p:nvPr/>
        </p:nvSpPr>
        <p:spPr>
          <a:xfrm>
            <a:off x="1050354" y="1353465"/>
            <a:ext cx="5503126" cy="540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Cần kiệm xây dựng đất nước, hăng hái bảo vệ Tổ Quốc.</a:t>
            </a:r>
            <a:endParaRPr lang="en-US" sz="1600" b="0" dirty="0">
              <a:solidFill>
                <a:srgbClr val="434343"/>
              </a:solidFill>
              <a:latin typeface="UTM Facebook" panose="02040403050506020204"/>
            </a:endParaRPr>
          </a:p>
        </p:txBody>
      </p:sp>
      <p:sp>
        <p:nvSpPr>
          <p:cNvPr id="21" name="Title 2">
            <a:extLst>
              <a:ext uri="{FF2B5EF4-FFF2-40B4-BE49-F238E27FC236}">
                <a16:creationId xmlns:a16="http://schemas.microsoft.com/office/drawing/2014/main" id="{13FC68F6-0E1F-4ED9-9F83-AC8A7702599F}"/>
              </a:ext>
            </a:extLst>
          </p:cNvPr>
          <p:cNvSpPr txBox="1">
            <a:spLocks/>
          </p:cNvSpPr>
          <p:nvPr/>
        </p:nvSpPr>
        <p:spPr>
          <a:xfrm>
            <a:off x="1050354" y="2014609"/>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lòng yêu nước nồng nàn, tinh thần quốc tế trong sáng.</a:t>
            </a:r>
            <a:endParaRPr lang="en-US" sz="1600" b="0" dirty="0">
              <a:solidFill>
                <a:srgbClr val="434343"/>
              </a:solidFill>
              <a:latin typeface="UTM Facebook" panose="02040403050506020204"/>
            </a:endParaRPr>
          </a:p>
        </p:txBody>
      </p:sp>
      <p:sp>
        <p:nvSpPr>
          <p:cNvPr id="23" name="Title 2">
            <a:extLst>
              <a:ext uri="{FF2B5EF4-FFF2-40B4-BE49-F238E27FC236}">
                <a16:creationId xmlns:a16="http://schemas.microsoft.com/office/drawing/2014/main" id="{E5CD9A46-71E8-4578-AF72-DD0B2A6D2F6C}"/>
              </a:ext>
            </a:extLst>
          </p:cNvPr>
          <p:cNvSpPr txBox="1">
            <a:spLocks/>
          </p:cNvSpPr>
          <p:nvPr/>
        </p:nvSpPr>
        <p:spPr>
          <a:xfrm>
            <a:off x="1067859" y="2822298"/>
            <a:ext cx="5503126" cy="528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just"/>
            <a:r>
              <a:rPr lang="en-US" sz="1600" b="0">
                <a:solidFill>
                  <a:srgbClr val="434343"/>
                </a:solidFill>
                <a:latin typeface="UTM Facebook" panose="02040403050506020204"/>
              </a:rPr>
              <a:t>Có phương pháp làm việc khoa học, phong cách quần chúng, dân chủ, nêu gương.</a:t>
            </a:r>
            <a:endParaRPr lang="en-US" sz="1600" b="0" dirty="0">
              <a:solidFill>
                <a:srgbClr val="434343"/>
              </a:solidFill>
              <a:latin typeface="UTM Facebook" panose="02040403050506020204"/>
            </a:endParaRPr>
          </a:p>
        </p:txBody>
      </p:sp>
      <p:pic>
        <p:nvPicPr>
          <p:cNvPr id="5" name="Picture 4">
            <a:extLst>
              <a:ext uri="{FF2B5EF4-FFF2-40B4-BE49-F238E27FC236}">
                <a16:creationId xmlns:a16="http://schemas.microsoft.com/office/drawing/2014/main" id="{461F3AA4-7251-4AF6-9C99-B474D9105222}"/>
              </a:ext>
            </a:extLst>
          </p:cNvPr>
          <p:cNvPicPr>
            <a:picLocks noChangeAspect="1"/>
          </p:cNvPicPr>
          <p:nvPr/>
        </p:nvPicPr>
        <p:blipFill>
          <a:blip r:embed="rId3"/>
          <a:stretch>
            <a:fillRect/>
          </a:stretch>
        </p:blipFill>
        <p:spPr>
          <a:xfrm>
            <a:off x="584210" y="1489612"/>
            <a:ext cx="359695" cy="365792"/>
          </a:xfrm>
          <a:prstGeom prst="rect">
            <a:avLst/>
          </a:prstGeom>
        </p:spPr>
      </p:pic>
      <p:pic>
        <p:nvPicPr>
          <p:cNvPr id="6" name="Picture 5">
            <a:extLst>
              <a:ext uri="{FF2B5EF4-FFF2-40B4-BE49-F238E27FC236}">
                <a16:creationId xmlns:a16="http://schemas.microsoft.com/office/drawing/2014/main" id="{E4E52C5F-5B3C-4BD0-8531-792D528A862C}"/>
              </a:ext>
            </a:extLst>
          </p:cNvPr>
          <p:cNvPicPr>
            <a:picLocks noChangeAspect="1"/>
          </p:cNvPicPr>
          <p:nvPr/>
        </p:nvPicPr>
        <p:blipFill>
          <a:blip r:embed="rId3"/>
          <a:stretch>
            <a:fillRect/>
          </a:stretch>
        </p:blipFill>
        <p:spPr>
          <a:xfrm>
            <a:off x="584210" y="2170562"/>
            <a:ext cx="359695" cy="365792"/>
          </a:xfrm>
          <a:prstGeom prst="rect">
            <a:avLst/>
          </a:prstGeom>
        </p:spPr>
      </p:pic>
      <p:pic>
        <p:nvPicPr>
          <p:cNvPr id="24" name="Picture 23">
            <a:extLst>
              <a:ext uri="{FF2B5EF4-FFF2-40B4-BE49-F238E27FC236}">
                <a16:creationId xmlns:a16="http://schemas.microsoft.com/office/drawing/2014/main" id="{D59CB331-3768-4E09-9DA0-41B1893D2580}"/>
              </a:ext>
            </a:extLst>
          </p:cNvPr>
          <p:cNvPicPr>
            <a:picLocks noChangeAspect="1"/>
          </p:cNvPicPr>
          <p:nvPr/>
        </p:nvPicPr>
        <p:blipFill>
          <a:blip r:embed="rId3"/>
          <a:stretch>
            <a:fillRect/>
          </a:stretch>
        </p:blipFill>
        <p:spPr>
          <a:xfrm>
            <a:off x="599427" y="2730499"/>
            <a:ext cx="359695" cy="365792"/>
          </a:xfrm>
          <a:prstGeom prst="rect">
            <a:avLst/>
          </a:prstGeom>
        </p:spPr>
      </p:pic>
    </p:spTree>
    <p:extLst>
      <p:ext uri="{BB962C8B-B14F-4D97-AF65-F5344CB8AC3E}">
        <p14:creationId xmlns:p14="http://schemas.microsoft.com/office/powerpoint/2010/main" val="21218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9"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33775" y="2094889"/>
            <a:ext cx="6390450" cy="1094400"/>
          </a:xfrm>
          <a:prstGeom prst="rect">
            <a:avLst/>
          </a:prstGeom>
        </p:spPr>
        <p:txBody>
          <a:bodyPr spcFirstLastPara="1" wrap="square" lIns="68569" tIns="68569" rIns="68569" bIns="68569" anchor="b" anchorCtr="0">
            <a:noAutofit/>
          </a:bodyPr>
          <a:lstStyle/>
          <a:p>
            <a:r>
              <a:rPr lang="en-US" sz="3200" b="1">
                <a:latin typeface="UTM Facebook" panose="02040403050506020204" pitchFamily="18" charset="0"/>
              </a:rPr>
              <a:t>3.3. </a:t>
            </a:r>
            <a:br>
              <a:rPr lang="en-US" sz="3200" b="1">
                <a:latin typeface="UTM Facebook" panose="02040403050506020204" pitchFamily="18" charset="0"/>
              </a:rPr>
            </a:br>
            <a:r>
              <a:rPr lang="en-US" sz="3200" b="1">
                <a:latin typeface="UTM Facebook" panose="02040403050506020204" pitchFamily="18" charset="0"/>
              </a:rPr>
              <a:t>Phương pháp xây dựng con người</a:t>
            </a:r>
            <a:br>
              <a:rPr lang="en-US" sz="2800" b="1">
                <a:latin typeface="UTM Facebook" panose="02040403050506020204" pitchFamily="18" charset="0"/>
              </a:rPr>
            </a:br>
            <a:endParaRPr sz="2800"/>
          </a:p>
        </p:txBody>
      </p:sp>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whatching</a:t>
            </a:r>
          </a:p>
        </p:txBody>
      </p:sp>
    </p:spTree>
    <p:extLst>
      <p:ext uri="{BB962C8B-B14F-4D97-AF65-F5344CB8AC3E}">
        <p14:creationId xmlns:p14="http://schemas.microsoft.com/office/powerpoint/2010/main" val="457117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1067903" y="1830780"/>
            <a:ext cx="4722194" cy="139911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1.1</a:t>
            </a:r>
          </a:p>
          <a:p>
            <a:pPr marL="0" indent="0">
              <a:spcAft>
                <a:spcPts val="1200"/>
              </a:spcAft>
            </a:pPr>
            <a:r>
              <a:rPr lang="en-US" sz="3600" b="1">
                <a:latin typeface="UTM Facebook" panose="02040403050506020204" pitchFamily="18" charset="0"/>
              </a:rPr>
              <a:t> CƠ SỞ LÝ LUẬN</a:t>
            </a:r>
            <a:endParaRPr lang="vi-VN" sz="3600" b="1" dirty="0"/>
          </a:p>
        </p:txBody>
      </p:sp>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21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19;p35">
            <a:extLst>
              <a:ext uri="{FF2B5EF4-FFF2-40B4-BE49-F238E27FC236}">
                <a16:creationId xmlns:a16="http://schemas.microsoft.com/office/drawing/2014/main" id="{D0B612F1-3991-4A91-A323-F3D9D4230B3E}"/>
              </a:ext>
            </a:extLst>
          </p:cNvPr>
          <p:cNvSpPr txBox="1">
            <a:spLocks/>
          </p:cNvSpPr>
          <p:nvPr/>
        </p:nvSpPr>
        <p:spPr>
          <a:xfrm>
            <a:off x="562035" y="280521"/>
            <a:ext cx="5971424" cy="68374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000" b="1" dirty="0">
                <a:solidFill>
                  <a:srgbClr val="434343"/>
                </a:solidFill>
                <a:latin typeface="UTM Facebook" panose="02040403050506020204" pitchFamily="18" charset="0"/>
              </a:rPr>
              <a:t>3</a:t>
            </a:r>
            <a:r>
              <a:rPr lang="en-US" sz="2000" b="1">
                <a:solidFill>
                  <a:srgbClr val="434343"/>
                </a:solidFill>
                <a:latin typeface="UTM Facebook" panose="02040403050506020204" pitchFamily="18" charset="0"/>
              </a:rPr>
              <a:t>. 3. Phương pháp xây dựng con người</a:t>
            </a:r>
            <a:endParaRPr lang="en-US" sz="2000" b="1" dirty="0">
              <a:solidFill>
                <a:srgbClr val="434343"/>
              </a:solidFill>
              <a:latin typeface="UTM Facebook" panose="02040403050506020204" pitchFamily="18" charset="0"/>
            </a:endParaRPr>
          </a:p>
        </p:txBody>
      </p:sp>
      <p:sp>
        <p:nvSpPr>
          <p:cNvPr id="11" name="Title 2">
            <a:extLst>
              <a:ext uri="{FF2B5EF4-FFF2-40B4-BE49-F238E27FC236}">
                <a16:creationId xmlns:a16="http://schemas.microsoft.com/office/drawing/2014/main" id="{81B11386-E7EE-451D-B453-76E5EB81565C}"/>
              </a:ext>
            </a:extLst>
          </p:cNvPr>
          <p:cNvSpPr txBox="1">
            <a:spLocks/>
          </p:cNvSpPr>
          <p:nvPr/>
        </p:nvSpPr>
        <p:spPr>
          <a:xfrm>
            <a:off x="588285" y="682838"/>
            <a:ext cx="3257525" cy="1381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Mỗi người tự rèn luyện, tu dưỡng ý thức, kết hợp chặt chẽ với xây dựng cơ chế, tính khoa học của bộ máy và tạo dựng nền dân chủ.</a:t>
            </a:r>
            <a:endParaRPr lang="en-US" sz="1600" b="0" dirty="0">
              <a:latin typeface="UTM Facebook" panose="02040403050506020204" pitchFamily="18" charset="0"/>
            </a:endParaRPr>
          </a:p>
        </p:txBody>
      </p:sp>
      <p:sp>
        <p:nvSpPr>
          <p:cNvPr id="18" name="Rectangle 17">
            <a:extLst>
              <a:ext uri="{FF2B5EF4-FFF2-40B4-BE49-F238E27FC236}">
                <a16:creationId xmlns:a16="http://schemas.microsoft.com/office/drawing/2014/main" id="{8151A652-57A3-4CAE-B8EA-65D7BC7B4D23}"/>
              </a:ext>
            </a:extLst>
          </p:cNvPr>
          <p:cNvSpPr/>
          <p:nvPr/>
        </p:nvSpPr>
        <p:spPr>
          <a:xfrm>
            <a:off x="0" y="-1"/>
            <a:ext cx="959359" cy="404603"/>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EC87CB-F635-40D1-8D07-866865569DB2}"/>
              </a:ext>
            </a:extLst>
          </p:cNvPr>
          <p:cNvSpPr/>
          <p:nvPr/>
        </p:nvSpPr>
        <p:spPr>
          <a:xfrm>
            <a:off x="5898641" y="4693444"/>
            <a:ext cx="959359" cy="436939"/>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ptagon 15">
            <a:extLst>
              <a:ext uri="{FF2B5EF4-FFF2-40B4-BE49-F238E27FC236}">
                <a16:creationId xmlns:a16="http://schemas.microsoft.com/office/drawing/2014/main" id="{FB7C2F32-37D2-4916-83EB-8DAB0714F0F0}"/>
              </a:ext>
            </a:extLst>
          </p:cNvPr>
          <p:cNvSpPr/>
          <p:nvPr/>
        </p:nvSpPr>
        <p:spPr>
          <a:xfrm rot="20444599">
            <a:off x="5891966" y="7597524"/>
            <a:ext cx="1932068" cy="1779489"/>
          </a:xfrm>
          <a:prstGeom prst="heptagon">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ptagon 19">
            <a:extLst>
              <a:ext uri="{FF2B5EF4-FFF2-40B4-BE49-F238E27FC236}">
                <a16:creationId xmlns:a16="http://schemas.microsoft.com/office/drawing/2014/main" id="{15D913EA-5EAB-44DF-A4DE-F69F6093000F}"/>
              </a:ext>
            </a:extLst>
          </p:cNvPr>
          <p:cNvSpPr/>
          <p:nvPr/>
        </p:nvSpPr>
        <p:spPr>
          <a:xfrm rot="962159">
            <a:off x="13257258" y="3207481"/>
            <a:ext cx="862082" cy="794002"/>
          </a:xfrm>
          <a:prstGeom prst="heptagon">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ptagon 24">
            <a:extLst>
              <a:ext uri="{FF2B5EF4-FFF2-40B4-BE49-F238E27FC236}">
                <a16:creationId xmlns:a16="http://schemas.microsoft.com/office/drawing/2014/main" id="{BD7D0A7C-1765-4AEC-97DC-9A83C10F0ABB}"/>
              </a:ext>
            </a:extLst>
          </p:cNvPr>
          <p:cNvSpPr/>
          <p:nvPr/>
        </p:nvSpPr>
        <p:spPr>
          <a:xfrm rot="20015640">
            <a:off x="8264400" y="-2300896"/>
            <a:ext cx="1316691" cy="1212710"/>
          </a:xfrm>
          <a:prstGeom prst="heptagon">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ptagon 25">
            <a:extLst>
              <a:ext uri="{FF2B5EF4-FFF2-40B4-BE49-F238E27FC236}">
                <a16:creationId xmlns:a16="http://schemas.microsoft.com/office/drawing/2014/main" id="{1ACFD050-0387-4964-9BC1-179ED7B9755D}"/>
              </a:ext>
            </a:extLst>
          </p:cNvPr>
          <p:cNvSpPr/>
          <p:nvPr/>
        </p:nvSpPr>
        <p:spPr>
          <a:xfrm rot="962159">
            <a:off x="11150359" y="1160934"/>
            <a:ext cx="404242" cy="372319"/>
          </a:xfrm>
          <a:prstGeom prst="heptagon">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ptagon 26">
            <a:extLst>
              <a:ext uri="{FF2B5EF4-FFF2-40B4-BE49-F238E27FC236}">
                <a16:creationId xmlns:a16="http://schemas.microsoft.com/office/drawing/2014/main" id="{3BD24993-75FB-4B09-A41D-13F5723BF84A}"/>
              </a:ext>
            </a:extLst>
          </p:cNvPr>
          <p:cNvSpPr/>
          <p:nvPr/>
        </p:nvSpPr>
        <p:spPr>
          <a:xfrm rot="962159">
            <a:off x="5992260" y="-1756291"/>
            <a:ext cx="862082" cy="794002"/>
          </a:xfrm>
          <a:prstGeom prst="heptagon">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DE3CBEA-29EB-4234-A243-BE2D928CF75A}"/>
              </a:ext>
            </a:extLst>
          </p:cNvPr>
          <p:cNvPicPr>
            <a:picLocks noChangeAspect="1"/>
          </p:cNvPicPr>
          <p:nvPr/>
        </p:nvPicPr>
        <p:blipFill>
          <a:blip r:embed="rId2"/>
          <a:stretch>
            <a:fillRect/>
          </a:stretch>
        </p:blipFill>
        <p:spPr>
          <a:xfrm>
            <a:off x="388231" y="1082379"/>
            <a:ext cx="91448" cy="121931"/>
          </a:xfrm>
          <a:prstGeom prst="rect">
            <a:avLst/>
          </a:prstGeom>
        </p:spPr>
      </p:pic>
      <p:pic>
        <p:nvPicPr>
          <p:cNvPr id="5" name="Picture 4">
            <a:extLst>
              <a:ext uri="{FF2B5EF4-FFF2-40B4-BE49-F238E27FC236}">
                <a16:creationId xmlns:a16="http://schemas.microsoft.com/office/drawing/2014/main" id="{A0CEEB2A-216F-4C69-960D-797D2E81936E}"/>
              </a:ext>
            </a:extLst>
          </p:cNvPr>
          <p:cNvPicPr>
            <a:picLocks noChangeAspect="1"/>
          </p:cNvPicPr>
          <p:nvPr/>
        </p:nvPicPr>
        <p:blipFill>
          <a:blip r:embed="rId2"/>
          <a:stretch>
            <a:fillRect/>
          </a:stretch>
        </p:blipFill>
        <p:spPr>
          <a:xfrm>
            <a:off x="393125" y="2333711"/>
            <a:ext cx="91448" cy="121931"/>
          </a:xfrm>
          <a:prstGeom prst="rect">
            <a:avLst/>
          </a:prstGeom>
        </p:spPr>
      </p:pic>
      <p:pic>
        <p:nvPicPr>
          <p:cNvPr id="6" name="Picture 5">
            <a:extLst>
              <a:ext uri="{FF2B5EF4-FFF2-40B4-BE49-F238E27FC236}">
                <a16:creationId xmlns:a16="http://schemas.microsoft.com/office/drawing/2014/main" id="{FDC82FDD-8B57-4644-B06A-A8A52DE41BED}"/>
              </a:ext>
            </a:extLst>
          </p:cNvPr>
          <p:cNvPicPr>
            <a:picLocks noChangeAspect="1"/>
          </p:cNvPicPr>
          <p:nvPr/>
        </p:nvPicPr>
        <p:blipFill>
          <a:blip r:embed="rId2"/>
          <a:stretch>
            <a:fillRect/>
          </a:stretch>
        </p:blipFill>
        <p:spPr>
          <a:xfrm>
            <a:off x="388231" y="2944395"/>
            <a:ext cx="91448" cy="121931"/>
          </a:xfrm>
          <a:prstGeom prst="rect">
            <a:avLst/>
          </a:prstGeom>
        </p:spPr>
      </p:pic>
      <p:pic>
        <p:nvPicPr>
          <p:cNvPr id="8" name="Picture 7" descr="A person standing in front of a group of people sitting at a table&#10;&#10;Description automatically generated with medium confidence">
            <a:extLst>
              <a:ext uri="{FF2B5EF4-FFF2-40B4-BE49-F238E27FC236}">
                <a16:creationId xmlns:a16="http://schemas.microsoft.com/office/drawing/2014/main" id="{855AA5AA-CC7C-4035-B742-250983A52A91}"/>
              </a:ext>
            </a:extLst>
          </p:cNvPr>
          <p:cNvPicPr>
            <a:picLocks noChangeAspect="1"/>
          </p:cNvPicPr>
          <p:nvPr/>
        </p:nvPicPr>
        <p:blipFill>
          <a:blip r:embed="rId3"/>
          <a:stretch>
            <a:fillRect/>
          </a:stretch>
        </p:blipFill>
        <p:spPr>
          <a:xfrm>
            <a:off x="3850704" y="869935"/>
            <a:ext cx="3463371" cy="3666896"/>
          </a:xfrm>
          <a:prstGeom prst="rect">
            <a:avLst/>
          </a:prstGeom>
        </p:spPr>
      </p:pic>
      <p:sp>
        <p:nvSpPr>
          <p:cNvPr id="30" name="Title 2">
            <a:extLst>
              <a:ext uri="{FF2B5EF4-FFF2-40B4-BE49-F238E27FC236}">
                <a16:creationId xmlns:a16="http://schemas.microsoft.com/office/drawing/2014/main" id="{FB8DF36C-53B5-4D19-BD54-10187590074B}"/>
              </a:ext>
            </a:extLst>
          </p:cNvPr>
          <p:cNvSpPr txBox="1">
            <a:spLocks/>
          </p:cNvSpPr>
          <p:nvPr/>
        </p:nvSpPr>
        <p:spPr>
          <a:xfrm>
            <a:off x="536429" y="2146859"/>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Biện pháp giáo dục có một vị trí quan trọng</a:t>
            </a:r>
            <a:endParaRPr lang="en-US" sz="1600" b="0" dirty="0">
              <a:latin typeface="UTM Facebook" panose="02040403050506020204" pitchFamily="18" charset="0"/>
            </a:endParaRPr>
          </a:p>
        </p:txBody>
      </p:sp>
      <p:sp>
        <p:nvSpPr>
          <p:cNvPr id="32" name="Title 2">
            <a:extLst>
              <a:ext uri="{FF2B5EF4-FFF2-40B4-BE49-F238E27FC236}">
                <a16:creationId xmlns:a16="http://schemas.microsoft.com/office/drawing/2014/main" id="{E1D4BC9D-153C-4AFC-8F2F-D0BBB4F05916}"/>
              </a:ext>
            </a:extLst>
          </p:cNvPr>
          <p:cNvSpPr txBox="1">
            <a:spLocks/>
          </p:cNvSpPr>
          <p:nvPr/>
        </p:nvSpPr>
        <p:spPr>
          <a:xfrm>
            <a:off x="536428" y="2786868"/>
            <a:ext cx="3257525" cy="64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3150" b="1" i="0" u="none" strike="noStrike" cap="none">
                <a:solidFill>
                  <a:schemeClr val="dk2"/>
                </a:solidFill>
                <a:latin typeface="Staatliches"/>
                <a:ea typeface="Staatliches"/>
                <a:cs typeface="Staatliches"/>
                <a:sym typeface="Staatliches"/>
              </a:defRPr>
            </a:lvl9pPr>
          </a:lstStyle>
          <a:p>
            <a:pPr algn="l" fontAlgn="base"/>
            <a:r>
              <a:rPr lang="en-US" sz="1600" b="0">
                <a:latin typeface="UTM Facebook" panose="02040403050506020204" pitchFamily="18" charset="0"/>
              </a:rPr>
              <a:t>Chú trọng vai trò của tổ chức Đảng, chính quyền, đoàn thể quần chúng.</a:t>
            </a:r>
            <a:endParaRPr lang="en-US" sz="1600" b="0" dirty="0">
              <a:latin typeface="UTM Facebook" panose="02040403050506020204" pitchFamily="18" charset="0"/>
            </a:endParaRPr>
          </a:p>
        </p:txBody>
      </p:sp>
    </p:spTree>
    <p:extLst>
      <p:ext uri="{BB962C8B-B14F-4D97-AF65-F5344CB8AC3E}">
        <p14:creationId xmlns:p14="http://schemas.microsoft.com/office/powerpoint/2010/main" val="41414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1332011" y="1656726"/>
            <a:ext cx="1677797" cy="514191"/>
          </a:xfrm>
          <a:prstGeom prst="rect">
            <a:avLst/>
          </a:prstGeom>
        </p:spPr>
        <p:txBody>
          <a:bodyPr spcFirstLastPara="1" wrap="square" lIns="68569" tIns="68569" rIns="68569" bIns="68569" anchor="b" anchorCtr="0">
            <a:noAutofit/>
          </a:bodyPr>
          <a:lstStyle/>
          <a:p>
            <a:pPr>
              <a:buSzPts val="6000"/>
            </a:pPr>
            <a:r>
              <a:rPr lang="en" sz="2400">
                <a:solidFill>
                  <a:schemeClr val="bg1"/>
                </a:solidFill>
                <a:latin typeface="UTM Facebook" panose="02040403050506020204" pitchFamily="18" charset="0"/>
              </a:rPr>
              <a:t>NỘI DUNG</a:t>
            </a:r>
            <a:br>
              <a:rPr lang="en-US" sz="2400" spc="300">
                <a:solidFill>
                  <a:srgbClr val="434343"/>
                </a:solidFill>
                <a:latin typeface="UTM Facebook" panose="02040403050506020204" pitchFamily="18" charset="0"/>
              </a:rPr>
            </a:br>
            <a:endParaRPr sz="2400" spc="300">
              <a:solidFill>
                <a:srgbClr val="434343"/>
              </a:solidFill>
              <a:latin typeface="UTM Facebook" panose="02040403050506020204" pitchFamily="18" charset="0"/>
            </a:endParaRPr>
          </a:p>
        </p:txBody>
      </p:sp>
      <p:sp>
        <p:nvSpPr>
          <p:cNvPr id="193" name="Google Shape;193;p32"/>
          <p:cNvSpPr txBox="1">
            <a:spLocks noGrp="1"/>
          </p:cNvSpPr>
          <p:nvPr>
            <p:ph type="title" idx="6"/>
          </p:nvPr>
        </p:nvSpPr>
        <p:spPr>
          <a:xfrm>
            <a:off x="3122794" y="1208137"/>
            <a:ext cx="1532375" cy="938669"/>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QUAN ĐIỂM</a:t>
            </a:r>
          </a:p>
        </p:txBody>
      </p:sp>
      <p:sp>
        <p:nvSpPr>
          <p:cNvPr id="195" name="Google Shape;195;p32"/>
          <p:cNvSpPr txBox="1">
            <a:spLocks noGrp="1"/>
          </p:cNvSpPr>
          <p:nvPr>
            <p:ph type="title" idx="8"/>
          </p:nvPr>
        </p:nvSpPr>
        <p:spPr>
          <a:xfrm>
            <a:off x="57729" y="519696"/>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a:latin typeface="UTM Facebook" panose="02040403050506020204" pitchFamily="18" charset="0"/>
            </a:endParaRPr>
          </a:p>
        </p:txBody>
      </p:sp>
      <p:sp>
        <p:nvSpPr>
          <p:cNvPr id="197" name="Google Shape;197;p32"/>
          <p:cNvSpPr txBox="1">
            <a:spLocks noGrp="1"/>
          </p:cNvSpPr>
          <p:nvPr>
            <p:ph type="title" idx="13"/>
          </p:nvPr>
        </p:nvSpPr>
        <p:spPr>
          <a:xfrm>
            <a:off x="3096044" y="515524"/>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1504731" y="519696"/>
            <a:ext cx="1388925" cy="818325"/>
          </a:xfrm>
          <a:prstGeom prst="rect">
            <a:avLst/>
          </a:prstGeom>
        </p:spPr>
        <p:txBody>
          <a:bodyPr spcFirstLastPara="1" wrap="square" lIns="68569" tIns="68569" rIns="68569" bIns="68569" anchor="b" anchorCtr="0">
            <a:noAutofit/>
          </a:bodyPr>
          <a:lstStyle/>
          <a:p>
            <a:r>
              <a:rPr lang="en" spc="300">
                <a:solidFill>
                  <a:schemeClr val="bg1"/>
                </a:solidFill>
                <a:latin typeface="UTM Facebook" panose="02040403050506020204" pitchFamily="18" charset="0"/>
              </a:rPr>
              <a:t>02</a:t>
            </a:r>
            <a:endParaRPr spc="300">
              <a:solidFill>
                <a:schemeClr val="bg1"/>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37577" y="1333849"/>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a:latin typeface="UTM Facebook" panose="02040403050506020204" pitchFamily="18" charset="0"/>
              </a:rPr>
              <a:t>CƠ SỞ</a:t>
            </a:r>
            <a:r>
              <a:rPr lang="en-US" sz="2400" b="1"/>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1453758" y="2505595"/>
            <a:ext cx="2081767" cy="197232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3388160" y="2681847"/>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164451" y="2505595"/>
            <a:ext cx="1936686" cy="1936686"/>
          </a:xfrm>
          <a:prstGeom prst="rect">
            <a:avLst/>
          </a:prstGeom>
        </p:spPr>
      </p:pic>
      <p:sp>
        <p:nvSpPr>
          <p:cNvPr id="13" name="Google Shape;219;p35">
            <a:extLst>
              <a:ext uri="{FF2B5EF4-FFF2-40B4-BE49-F238E27FC236}">
                <a16:creationId xmlns:a16="http://schemas.microsoft.com/office/drawing/2014/main" id="{7B44C588-EA08-4744-9949-C089C4B10D66}"/>
              </a:ext>
            </a:extLst>
          </p:cNvPr>
          <p:cNvSpPr txBox="1">
            <a:spLocks/>
          </p:cNvSpPr>
          <p:nvPr/>
        </p:nvSpPr>
        <p:spPr>
          <a:xfrm>
            <a:off x="-4716142" y="2236439"/>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vai</a:t>
            </a:r>
            <a:r>
              <a:rPr lang="en-US" sz="1400" dirty="0"/>
              <a:t> </a:t>
            </a:r>
            <a:r>
              <a:rPr lang="en-US" sz="1400" dirty="0" err="1"/>
              <a:t>trò</a:t>
            </a:r>
            <a:r>
              <a:rPr lang="en-US" sz="1400" dirty="0"/>
              <a:t> </a:t>
            </a:r>
            <a:r>
              <a:rPr lang="en-US" sz="1400" dirty="0" err="1"/>
              <a:t>và</a:t>
            </a:r>
            <a:r>
              <a:rPr lang="en-US" sz="1400" dirty="0"/>
              <a:t> </a:t>
            </a:r>
            <a:r>
              <a:rPr lang="en-US" sz="1400" dirty="0" err="1"/>
              <a:t>sức</a:t>
            </a:r>
            <a:r>
              <a:rPr lang="en-US" sz="1400" dirty="0"/>
              <a:t> </a:t>
            </a:r>
            <a:r>
              <a:rPr lang="en-US" sz="1400" dirty="0" err="1"/>
              <a:t>mạnh</a:t>
            </a:r>
            <a:r>
              <a:rPr lang="en-US" sz="1400" dirty="0"/>
              <a:t> </a:t>
            </a:r>
            <a:r>
              <a:rPr lang="en-US" sz="1400" dirty="0" err="1"/>
              <a:t>của</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a:t>Quan </a:t>
            </a:r>
            <a:r>
              <a:rPr lang="en-US" sz="1400" dirty="0" err="1"/>
              <a:t>điểm</a:t>
            </a:r>
            <a:r>
              <a:rPr lang="en-US" sz="1400" dirty="0"/>
              <a:t> </a:t>
            </a:r>
            <a:r>
              <a:rPr lang="en-US" sz="1400" dirty="0" err="1"/>
              <a:t>về</a:t>
            </a:r>
            <a:r>
              <a:rPr lang="en-US" sz="1400" dirty="0"/>
              <a:t> </a:t>
            </a: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pic>
        <p:nvPicPr>
          <p:cNvPr id="3" name="Graphic 2">
            <a:extLst>
              <a:ext uri="{FF2B5EF4-FFF2-40B4-BE49-F238E27FC236}">
                <a16:creationId xmlns:a16="http://schemas.microsoft.com/office/drawing/2014/main" id="{585AF18F-AAE9-4098-A466-A5D97BC21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2341" y="2681847"/>
            <a:ext cx="1584181" cy="1497729"/>
          </a:xfrm>
          <a:prstGeom prst="rect">
            <a:avLst/>
          </a:prstGeom>
        </p:spPr>
      </p:pic>
      <p:sp>
        <p:nvSpPr>
          <p:cNvPr id="15" name="Google Shape;197;p32">
            <a:extLst>
              <a:ext uri="{FF2B5EF4-FFF2-40B4-BE49-F238E27FC236}">
                <a16:creationId xmlns:a16="http://schemas.microsoft.com/office/drawing/2014/main" id="{86E6D57B-927A-4232-AFCD-859C27BE6513}"/>
              </a:ext>
            </a:extLst>
          </p:cNvPr>
          <p:cNvSpPr txBox="1">
            <a:spLocks/>
          </p:cNvSpPr>
          <p:nvPr/>
        </p:nvSpPr>
        <p:spPr>
          <a:xfrm>
            <a:off x="4848831" y="515523"/>
            <a:ext cx="1388925" cy="8183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6000"/>
              <a:buFont typeface="Staatliches"/>
              <a:buNone/>
              <a:defRPr sz="4500" b="1" i="0" u="none" strike="noStrike" cap="none">
                <a:solidFill>
                  <a:schemeClr val="dk2"/>
                </a:solidFill>
                <a:latin typeface="Staatliches"/>
                <a:ea typeface="Staatliches"/>
                <a:cs typeface="Staatliches"/>
                <a:sym typeface="Staatliches"/>
              </a:defRPr>
            </a:lvl9pPr>
          </a:lstStyle>
          <a:p>
            <a:pPr>
              <a:buClr>
                <a:schemeClr val="lt2"/>
              </a:buClr>
            </a:pPr>
            <a:r>
              <a:rPr lang="en" spc="300">
                <a:solidFill>
                  <a:srgbClr val="434343"/>
                </a:solidFill>
                <a:latin typeface="UTM Facebook" panose="02040403050506020204" pitchFamily="18" charset="0"/>
              </a:rPr>
              <a:t>04</a:t>
            </a:r>
          </a:p>
        </p:txBody>
      </p:sp>
      <p:sp>
        <p:nvSpPr>
          <p:cNvPr id="16" name="Google Shape;193;p32">
            <a:extLst>
              <a:ext uri="{FF2B5EF4-FFF2-40B4-BE49-F238E27FC236}">
                <a16:creationId xmlns:a16="http://schemas.microsoft.com/office/drawing/2014/main" id="{66F58552-13C2-4201-919E-CC1D44093CEB}"/>
              </a:ext>
            </a:extLst>
          </p:cNvPr>
          <p:cNvSpPr txBox="1">
            <a:spLocks/>
          </p:cNvSpPr>
          <p:nvPr/>
        </p:nvSpPr>
        <p:spPr>
          <a:xfrm>
            <a:off x="4759801" y="1035081"/>
            <a:ext cx="1532375" cy="11117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Staatliches"/>
              <a:buNone/>
              <a:defRPr sz="135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200"/>
              <a:buFont typeface="Staatliches"/>
              <a:buNone/>
              <a:defRPr sz="3150" b="1" i="0" u="none" strike="noStrike" cap="none">
                <a:solidFill>
                  <a:srgbClr val="434343"/>
                </a:solidFill>
                <a:latin typeface="Staatliches"/>
                <a:ea typeface="Staatliches"/>
                <a:cs typeface="Staatliches"/>
                <a:sym typeface="Staatliches"/>
              </a:defRPr>
            </a:lvl9pPr>
          </a:lstStyle>
          <a:p>
            <a:pPr>
              <a:buClr>
                <a:schemeClr val="lt2"/>
              </a:buClr>
              <a:buSzPts val="6000"/>
            </a:pPr>
            <a:r>
              <a:rPr lang="en-US" sz="2400">
                <a:solidFill>
                  <a:srgbClr val="434343"/>
                </a:solidFill>
                <a:latin typeface="UTM Facebook" panose="02040403050506020204" pitchFamily="18" charset="0"/>
              </a:rPr>
              <a:t>VẬN DỤNG</a:t>
            </a:r>
          </a:p>
        </p:txBody>
      </p:sp>
    </p:spTree>
    <p:extLst>
      <p:ext uri="{BB962C8B-B14F-4D97-AF65-F5344CB8AC3E}">
        <p14:creationId xmlns:p14="http://schemas.microsoft.com/office/powerpoint/2010/main" val="343413237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3;p32">
            <a:extLst>
              <a:ext uri="{FF2B5EF4-FFF2-40B4-BE49-F238E27FC236}">
                <a16:creationId xmlns:a16="http://schemas.microsoft.com/office/drawing/2014/main" id="{09EABF0F-5C27-4515-9DC3-237FCA640A8E}"/>
              </a:ext>
            </a:extLst>
          </p:cNvPr>
          <p:cNvSpPr txBox="1">
            <a:spLocks/>
          </p:cNvSpPr>
          <p:nvPr/>
        </p:nvSpPr>
        <p:spPr>
          <a:xfrm>
            <a:off x="2117611" y="1148665"/>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2800" b="1">
                <a:solidFill>
                  <a:srgbClr val="EEEEEE"/>
                </a:solidFill>
                <a:latin typeface="UTM Facebook" panose="02040403050506020204"/>
              </a:rPr>
              <a:t>Sự vận dụng tư tưởng Hồ Chí Minh về con người hiện nay.</a:t>
            </a:r>
            <a:endParaRPr lang="en-US" sz="2800" b="1" dirty="0">
              <a:solidFill>
                <a:srgbClr val="EEEEEE"/>
              </a:solidFill>
              <a:latin typeface="UTM Facebook" panose="02040403050506020204"/>
            </a:endParaRPr>
          </a:p>
        </p:txBody>
      </p:sp>
      <p:sp>
        <p:nvSpPr>
          <p:cNvPr id="9" name="Google Shape;197;p32">
            <a:extLst>
              <a:ext uri="{FF2B5EF4-FFF2-40B4-BE49-F238E27FC236}">
                <a16:creationId xmlns:a16="http://schemas.microsoft.com/office/drawing/2014/main" id="{078E032C-3C57-487D-AE6E-F70361B37341}"/>
              </a:ext>
            </a:extLst>
          </p:cNvPr>
          <p:cNvSpPr txBox="1">
            <a:spLocks/>
          </p:cNvSpPr>
          <p:nvPr/>
        </p:nvSpPr>
        <p:spPr>
          <a:xfrm>
            <a:off x="2622777" y="95364"/>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a:solidFill>
                  <a:srgbClr val="EEEEEE"/>
                </a:solidFill>
                <a:latin typeface="UTM Facebook" panose="02040403050506020204" pitchFamily="18" charset="0"/>
              </a:rPr>
              <a:t>4</a:t>
            </a:r>
            <a:endParaRPr lang="en" sz="5400" b="1" spc="300" dirty="0">
              <a:solidFill>
                <a:srgbClr val="EEEEEE"/>
              </a:solidFill>
              <a:latin typeface="UTM Facebook" panose="02040403050506020204" pitchFamily="18" charset="0"/>
            </a:endParaRPr>
          </a:p>
        </p:txBody>
      </p:sp>
      <p:sp>
        <p:nvSpPr>
          <p:cNvPr id="11" name="Google Shape;219;p35">
            <a:extLst>
              <a:ext uri="{FF2B5EF4-FFF2-40B4-BE49-F238E27FC236}">
                <a16:creationId xmlns:a16="http://schemas.microsoft.com/office/drawing/2014/main" id="{2B3608D6-D207-4307-8DD8-A3ACC81D51AC}"/>
              </a:ext>
            </a:extLst>
          </p:cNvPr>
          <p:cNvSpPr txBox="1">
            <a:spLocks/>
          </p:cNvSpPr>
          <p:nvPr/>
        </p:nvSpPr>
        <p:spPr>
          <a:xfrm>
            <a:off x="1799015" y="2869800"/>
            <a:ext cx="3544446" cy="162092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600">
                <a:solidFill>
                  <a:schemeClr val="bg1"/>
                </a:solidFill>
              </a:rPr>
              <a:t>Việc xây dựng con người Việt Nam.</a:t>
            </a:r>
          </a:p>
          <a:p>
            <a:pPr marL="342900" algn="l">
              <a:spcAft>
                <a:spcPts val="1200"/>
              </a:spcAft>
              <a:buAutoNum type="arabicPeriod"/>
            </a:pPr>
            <a:r>
              <a:rPr lang="en-US" sz="1600">
                <a:solidFill>
                  <a:schemeClr val="bg1"/>
                </a:solidFill>
              </a:rPr>
              <a:t>Quan điểm của Đảng về xây    dựng con người toàn diện thông qua đại hội lần thứ XIII.</a:t>
            </a:r>
            <a:endParaRPr lang="en-US" sz="1600" dirty="0">
              <a:solidFill>
                <a:schemeClr val="bg1"/>
              </a:solidFill>
            </a:endParaRPr>
          </a:p>
        </p:txBody>
      </p:sp>
      <p:pic>
        <p:nvPicPr>
          <p:cNvPr id="6" name="Picture 5" descr="A picture containing person, indoor, dining table&#10;&#10;Description automatically generated">
            <a:extLst>
              <a:ext uri="{FF2B5EF4-FFF2-40B4-BE49-F238E27FC236}">
                <a16:creationId xmlns:a16="http://schemas.microsoft.com/office/drawing/2014/main" id="{5E826D22-91D3-42B2-8867-074899D061EC}"/>
              </a:ext>
            </a:extLst>
          </p:cNvPr>
          <p:cNvPicPr>
            <a:picLocks noChangeAspect="1"/>
          </p:cNvPicPr>
          <p:nvPr/>
        </p:nvPicPr>
        <p:blipFill>
          <a:blip r:embed="rId2"/>
          <a:stretch>
            <a:fillRect/>
          </a:stretch>
        </p:blipFill>
        <p:spPr>
          <a:xfrm>
            <a:off x="8133298" y="95364"/>
            <a:ext cx="2745394" cy="2064286"/>
          </a:xfrm>
          <a:prstGeom prst="rect">
            <a:avLst/>
          </a:prstGeom>
        </p:spPr>
      </p:pic>
      <p:sp>
        <p:nvSpPr>
          <p:cNvPr id="12" name="TextBox 11">
            <a:extLst>
              <a:ext uri="{FF2B5EF4-FFF2-40B4-BE49-F238E27FC236}">
                <a16:creationId xmlns:a16="http://schemas.microsoft.com/office/drawing/2014/main" id="{9AC13046-1073-4FF6-BA76-C720A967E1BD}"/>
              </a:ext>
            </a:extLst>
          </p:cNvPr>
          <p:cNvSpPr txBox="1"/>
          <p:nvPr/>
        </p:nvSpPr>
        <p:spPr>
          <a:xfrm>
            <a:off x="-3397317" y="1498011"/>
            <a:ext cx="2531482" cy="307777"/>
          </a:xfrm>
          <a:prstGeom prst="rect">
            <a:avLst/>
          </a:prstGeom>
          <a:noFill/>
        </p:spPr>
        <p:txBody>
          <a:bodyPr wrap="square" rtlCol="0">
            <a:spAutoFit/>
          </a:bodyPr>
          <a:lstStyle/>
          <a:p>
            <a:r>
              <a:rPr lang="en-US">
                <a:solidFill>
                  <a:srgbClr val="E9E9E9"/>
                </a:solidFill>
                <a:latin typeface="UTM Facebook" panose="02040403050506020204" pitchFamily="18" charset="0"/>
              </a:rPr>
              <a:t>1. VỀ Ý NGHĨA LÝ LUẬN. </a:t>
            </a:r>
          </a:p>
        </p:txBody>
      </p:sp>
      <p:pic>
        <p:nvPicPr>
          <p:cNvPr id="13" name="Graphic 12">
            <a:extLst>
              <a:ext uri="{FF2B5EF4-FFF2-40B4-BE49-F238E27FC236}">
                <a16:creationId xmlns:a16="http://schemas.microsoft.com/office/drawing/2014/main" id="{AF44EF98-0D9E-4EBA-98F5-2087B6531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904" y="3341604"/>
            <a:ext cx="1584181" cy="1497729"/>
          </a:xfrm>
          <a:prstGeom prst="rect">
            <a:avLst/>
          </a:prstGeom>
        </p:spPr>
      </p:pic>
      <p:sp>
        <p:nvSpPr>
          <p:cNvPr id="14" name="Rectangle 13">
            <a:extLst>
              <a:ext uri="{FF2B5EF4-FFF2-40B4-BE49-F238E27FC236}">
                <a16:creationId xmlns:a16="http://schemas.microsoft.com/office/drawing/2014/main" id="{90D64929-2AC3-44BA-B643-28864757D109}"/>
              </a:ext>
            </a:extLst>
          </p:cNvPr>
          <p:cNvSpPr/>
          <p:nvPr/>
        </p:nvSpPr>
        <p:spPr>
          <a:xfrm flipH="1">
            <a:off x="5262181" y="4856961"/>
            <a:ext cx="162560" cy="125061"/>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94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5140865" y="1753870"/>
            <a:ext cx="6390450" cy="1635760"/>
          </a:xfrm>
          <a:prstGeom prst="rect">
            <a:avLst/>
          </a:prstGeom>
        </p:spPr>
        <p:txBody>
          <a:bodyPr spcFirstLastPara="1" wrap="square" lIns="68569" tIns="68569" rIns="68569" bIns="68569" anchor="b" anchorCtr="0">
            <a:noAutofit/>
          </a:bodyPr>
          <a:lstStyle/>
          <a:p>
            <a:r>
              <a:rPr lang="vi-VN" sz="3200" b="1">
                <a:latin typeface="UTM Facebook" panose="02040403050506020204" pitchFamily="18" charset="0"/>
              </a:rPr>
              <a:t>4.1. Việc xây dựng con người Việt Nam hiện nay.</a:t>
            </a:r>
            <a:br>
              <a:rPr lang="vi-VN" sz="2800" b="1">
                <a:latin typeface="UTM Facebook" panose="02040403050506020204" pitchFamily="18" charset="0"/>
              </a:rPr>
            </a:br>
            <a:endParaRPr lang="vi-VN" sz="2800"/>
          </a:p>
        </p:txBody>
      </p:sp>
      <p:sp>
        <p:nvSpPr>
          <p:cNvPr id="6" name="Google Shape;470;p48">
            <a:extLst>
              <a:ext uri="{FF2B5EF4-FFF2-40B4-BE49-F238E27FC236}">
                <a16:creationId xmlns:a16="http://schemas.microsoft.com/office/drawing/2014/main" id="{3850FD4F-3589-4794-9DFC-D4C3FEB17C5E}"/>
              </a:ext>
            </a:extLst>
          </p:cNvPr>
          <p:cNvSpPr txBox="1">
            <a:spLocks/>
          </p:cNvSpPr>
          <p:nvPr/>
        </p:nvSpPr>
        <p:spPr>
          <a:xfrm>
            <a:off x="3967575" y="-230361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whatching</a:t>
            </a:r>
          </a:p>
        </p:txBody>
      </p:sp>
      <p:sp>
        <p:nvSpPr>
          <p:cNvPr id="4" name="Rectangle 3">
            <a:extLst>
              <a:ext uri="{FF2B5EF4-FFF2-40B4-BE49-F238E27FC236}">
                <a16:creationId xmlns:a16="http://schemas.microsoft.com/office/drawing/2014/main" id="{65DB6BE5-8BE0-4FFF-952F-3001B15BB362}"/>
              </a:ext>
            </a:extLst>
          </p:cNvPr>
          <p:cNvSpPr/>
          <p:nvPr/>
        </p:nvSpPr>
        <p:spPr>
          <a:xfrm>
            <a:off x="5383335" y="2727960"/>
            <a:ext cx="959359" cy="890806"/>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A7257E-B6E7-4F5D-8E0C-D1AEF1BEDC73}"/>
              </a:ext>
            </a:extLst>
          </p:cNvPr>
          <p:cNvSpPr/>
          <p:nvPr/>
        </p:nvSpPr>
        <p:spPr>
          <a:xfrm>
            <a:off x="0" y="1332230"/>
            <a:ext cx="6858000" cy="2479040"/>
          </a:xfrm>
          <a:prstGeom prst="rect">
            <a:avLst/>
          </a:prstGeom>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a:latin typeface="UTM Facebook" panose="02040403050506020204" pitchFamily="18" charset="0"/>
              </a:rPr>
              <a:t>4.1.</a:t>
            </a:r>
            <a:endParaRPr lang="en-US" sz="3200" b="1">
              <a:latin typeface="UTM Facebook" panose="02040403050506020204" pitchFamily="18" charset="0"/>
            </a:endParaRPr>
          </a:p>
          <a:p>
            <a:pPr algn="ctr"/>
            <a:r>
              <a:rPr lang="vi-VN" sz="3200" b="1">
                <a:latin typeface="UTM Facebook" panose="02040403050506020204" pitchFamily="18" charset="0"/>
              </a:rPr>
              <a:t> Việc xây dựng con người Việt Nam hiện nay</a:t>
            </a:r>
            <a:r>
              <a:rPr lang="vi-VN" sz="1400" b="1">
                <a:latin typeface="UTM Facebook" panose="02040403050506020204" pitchFamily="18" charset="0"/>
              </a:rPr>
              <a:t>.</a:t>
            </a:r>
            <a:br>
              <a:rPr lang="vi-VN" sz="1200" b="1">
                <a:latin typeface="UTM Facebook" panose="02040403050506020204" pitchFamily="18" charset="0"/>
              </a:rPr>
            </a:br>
            <a:endParaRPr lang="en-US"/>
          </a:p>
        </p:txBody>
      </p:sp>
    </p:spTree>
    <p:extLst>
      <p:ext uri="{BB962C8B-B14F-4D97-AF65-F5344CB8AC3E}">
        <p14:creationId xmlns:p14="http://schemas.microsoft.com/office/powerpoint/2010/main" val="809950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84E05A-AD8F-4FCC-A502-74387BD8B84D}"/>
              </a:ext>
            </a:extLst>
          </p:cNvPr>
          <p:cNvSpPr/>
          <p:nvPr/>
        </p:nvSpPr>
        <p:spPr>
          <a:xfrm>
            <a:off x="5250180" y="330350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55398E-C481-4567-90EC-5F33A1F98173}"/>
              </a:ext>
            </a:extLst>
          </p:cNvPr>
          <p:cNvSpPr txBox="1"/>
          <p:nvPr/>
        </p:nvSpPr>
        <p:spPr>
          <a:xfrm>
            <a:off x="2541230" y="503342"/>
            <a:ext cx="3791539" cy="923330"/>
          </a:xfrm>
          <a:prstGeom prst="rect">
            <a:avLst/>
          </a:prstGeom>
          <a:noFill/>
        </p:spPr>
        <p:txBody>
          <a:bodyPr wrap="square">
            <a:spAutoFit/>
          </a:bodyPr>
          <a:lstStyle/>
          <a:p>
            <a:pPr algn="just" rtl="0" fontAlgn="base">
              <a:spcBef>
                <a:spcPts val="0"/>
              </a:spcBef>
              <a:spcAft>
                <a:spcPts val="0"/>
              </a:spcAft>
            </a:pPr>
            <a:r>
              <a:rPr lang="en-US" sz="1800">
                <a:solidFill>
                  <a:srgbClr val="434343"/>
                </a:solidFill>
                <a:latin typeface="UTM Facebook" panose="02040403050506020204" pitchFamily="18" charset="0"/>
              </a:rPr>
              <a:t>4.1.</a:t>
            </a:r>
            <a:r>
              <a:rPr lang="en-US" sz="1800" b="0" i="0" u="none" strike="noStrike">
                <a:solidFill>
                  <a:srgbClr val="434343"/>
                </a:solidFill>
                <a:effectLst/>
                <a:latin typeface="UTM Facebook" panose="02040403050506020204" pitchFamily="18" charset="0"/>
              </a:rPr>
              <a:t> Việc xây dựng con người Việt Nam hiện nay.</a:t>
            </a:r>
            <a:endParaRPr lang="vi-VN" sz="1800" b="0" i="0" u="none" strike="noStrike">
              <a:solidFill>
                <a:srgbClr val="434343"/>
              </a:solidFill>
              <a:effectLst/>
              <a:latin typeface="UTM Facebook" panose="02040403050506020204" pitchFamily="18" charset="0"/>
            </a:endParaRPr>
          </a:p>
          <a:p>
            <a:pPr algn="just" rtl="0" fontAlgn="base">
              <a:spcBef>
                <a:spcPts val="0"/>
              </a:spcBef>
              <a:spcAft>
                <a:spcPts val="0"/>
              </a:spcAft>
            </a:pPr>
            <a:endParaRPr lang="vi-VN" sz="1800" b="0" i="0" u="none" strike="noStrike" dirty="0">
              <a:solidFill>
                <a:srgbClr val="434343"/>
              </a:solidFill>
              <a:effectLst/>
              <a:latin typeface="Roboto Condensed" panose="02000000000000000000" pitchFamily="2" charset="0"/>
            </a:endParaRPr>
          </a:p>
        </p:txBody>
      </p:sp>
      <p:sp>
        <p:nvSpPr>
          <p:cNvPr id="8" name="TextBox 7">
            <a:extLst>
              <a:ext uri="{FF2B5EF4-FFF2-40B4-BE49-F238E27FC236}">
                <a16:creationId xmlns:a16="http://schemas.microsoft.com/office/drawing/2014/main" id="{E29B1820-161D-4E82-9F3D-3EDFABA7F820}"/>
              </a:ext>
            </a:extLst>
          </p:cNvPr>
          <p:cNvSpPr txBox="1"/>
          <p:nvPr/>
        </p:nvSpPr>
        <p:spPr>
          <a:xfrm>
            <a:off x="2043315" y="1159713"/>
            <a:ext cx="4372725" cy="523220"/>
          </a:xfrm>
          <a:prstGeom prst="rect">
            <a:avLst/>
          </a:prstGeom>
          <a:noFill/>
        </p:spPr>
        <p:txBody>
          <a:bodyPr wrap="square">
            <a:spAutoFit/>
          </a:bodyPr>
          <a:lstStyle/>
          <a:p>
            <a:pPr algn="just" rtl="0" fontAlgn="base">
              <a:spcBef>
                <a:spcPts val="0"/>
              </a:spcBef>
              <a:spcAft>
                <a:spcPts val="0"/>
              </a:spcAft>
            </a:pPr>
            <a:r>
              <a:rPr lang="en-US" i="1">
                <a:solidFill>
                  <a:srgbClr val="434343"/>
                </a:solidFill>
                <a:latin typeface="Raleway" panose="020B0604020202020204" charset="0"/>
              </a:rPr>
              <a:t>Sự nghiệp “trồng người ” ở Việt Nam hiện nay đã có nhiều chuyển biến tích cực, đạt được nhiều kết quả.</a:t>
            </a:r>
            <a:endParaRPr lang="vi-VN" sz="1400" b="0" i="1" u="none" strike="noStrike" dirty="0">
              <a:solidFill>
                <a:srgbClr val="434343"/>
              </a:solidFill>
              <a:effectLst/>
              <a:latin typeface="Raleway" panose="020B0604020202020204" charset="0"/>
            </a:endParaRPr>
          </a:p>
        </p:txBody>
      </p:sp>
      <p:sp>
        <p:nvSpPr>
          <p:cNvPr id="9" name="TextBox 8">
            <a:extLst>
              <a:ext uri="{FF2B5EF4-FFF2-40B4-BE49-F238E27FC236}">
                <a16:creationId xmlns:a16="http://schemas.microsoft.com/office/drawing/2014/main" id="{DCBB3E44-84E0-4BA6-9B4D-FD3C41B7D232}"/>
              </a:ext>
            </a:extLst>
          </p:cNvPr>
          <p:cNvSpPr txBox="1"/>
          <p:nvPr/>
        </p:nvSpPr>
        <p:spPr>
          <a:xfrm>
            <a:off x="317387" y="1925800"/>
            <a:ext cx="3598100" cy="52322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Nhà nước quan tâm đến việc phát triển c</a:t>
            </a:r>
            <a:r>
              <a:rPr lang="en-US" sz="1400" b="0" i="0" u="none" strike="noStrike">
                <a:solidFill>
                  <a:srgbClr val="434343"/>
                </a:solidFill>
                <a:effectLst/>
                <a:latin typeface="Raleway" panose="020B0604020202020204" charset="0"/>
              </a:rPr>
              <a:t>ác chính sách xã hội.</a:t>
            </a:r>
          </a:p>
        </p:txBody>
      </p:sp>
      <p:sp>
        <p:nvSpPr>
          <p:cNvPr id="10" name="TextBox 9">
            <a:extLst>
              <a:ext uri="{FF2B5EF4-FFF2-40B4-BE49-F238E27FC236}">
                <a16:creationId xmlns:a16="http://schemas.microsoft.com/office/drawing/2014/main" id="{AB83BFD5-2C14-4D23-AC67-C807AFB52369}"/>
              </a:ext>
            </a:extLst>
          </p:cNvPr>
          <p:cNvSpPr txBox="1"/>
          <p:nvPr/>
        </p:nvSpPr>
        <p:spPr>
          <a:xfrm>
            <a:off x="298912" y="2420355"/>
            <a:ext cx="3598100" cy="523220"/>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Hệ thống an sinh xã hội ngày càng được nâng cao.</a:t>
            </a:r>
            <a:endParaRPr lang="vi-VN">
              <a:solidFill>
                <a:srgbClr val="434343"/>
              </a:solidFill>
              <a:latin typeface="Raleway" panose="020B0604020202020204" charset="0"/>
            </a:endParaRPr>
          </a:p>
        </p:txBody>
      </p:sp>
      <p:sp>
        <p:nvSpPr>
          <p:cNvPr id="12" name="Rectangle 11">
            <a:extLst>
              <a:ext uri="{FF2B5EF4-FFF2-40B4-BE49-F238E27FC236}">
                <a16:creationId xmlns:a16="http://schemas.microsoft.com/office/drawing/2014/main" id="{229C71C1-C438-475A-8D9E-B3B8CAA9C58E}"/>
              </a:ext>
            </a:extLst>
          </p:cNvPr>
          <p:cNvSpPr/>
          <p:nvPr/>
        </p:nvSpPr>
        <p:spPr>
          <a:xfrm>
            <a:off x="-1580111" y="4031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CF3E8C0-89FE-459D-A3E2-92E0947F2916}"/>
              </a:ext>
            </a:extLst>
          </p:cNvPr>
          <p:cNvSpPr txBox="1"/>
          <p:nvPr/>
        </p:nvSpPr>
        <p:spPr>
          <a:xfrm>
            <a:off x="298912" y="2948752"/>
            <a:ext cx="3702634" cy="954107"/>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Đầu tư xây dựng cơ sở vật chất cho các vùng khó khăn, nâng cấp , làm mới, cải tạo các tuyến giao thông, tạo điều kiện phát triển kinh tế.</a:t>
            </a:r>
            <a:endParaRPr lang="vi-VN" sz="1400" b="0" i="0" u="none" strike="noStrike">
              <a:solidFill>
                <a:srgbClr val="434343"/>
              </a:solidFill>
              <a:effectLst/>
              <a:latin typeface="Raleway" panose="020B0604020202020204" charset="0"/>
            </a:endParaRPr>
          </a:p>
        </p:txBody>
      </p:sp>
      <p:sp>
        <p:nvSpPr>
          <p:cNvPr id="13" name="Rectangle 12">
            <a:extLst>
              <a:ext uri="{FF2B5EF4-FFF2-40B4-BE49-F238E27FC236}">
                <a16:creationId xmlns:a16="http://schemas.microsoft.com/office/drawing/2014/main" id="{82669FA6-F5AD-4244-A419-4D3C085C2CCB}"/>
              </a:ext>
            </a:extLst>
          </p:cNvPr>
          <p:cNvSpPr/>
          <p:nvPr/>
        </p:nvSpPr>
        <p:spPr>
          <a:xfrm>
            <a:off x="115135" y="-145431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ình cảm của Bác với các cháu thiếu nhi | THEO DẤU CHÂN BÁC | Trường Đại  học Nam Cần Thơ">
            <a:extLst>
              <a:ext uri="{FF2B5EF4-FFF2-40B4-BE49-F238E27FC236}">
                <a16:creationId xmlns:a16="http://schemas.microsoft.com/office/drawing/2014/main" id="{61E475D6-595A-4DBC-A820-C28BF7F0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26" y="86454"/>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FCDC3560-A94D-47D9-BB59-679AF8717D48}"/>
              </a:ext>
            </a:extLst>
          </p:cNvPr>
          <p:cNvSpPr/>
          <p:nvPr/>
        </p:nvSpPr>
        <p:spPr>
          <a:xfrm>
            <a:off x="5250180" y="-5775124"/>
            <a:ext cx="4976042" cy="5013959"/>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83A3F10-7B84-47D0-ABBF-D03165BD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75" b="4102"/>
          <a:stretch>
            <a:fillRect/>
          </a:stretch>
        </p:blipFill>
        <p:spPr bwMode="auto">
          <a:xfrm>
            <a:off x="7444983" y="-3379799"/>
            <a:ext cx="4771863" cy="3883141"/>
          </a:xfrm>
          <a:custGeom>
            <a:avLst/>
            <a:gdLst>
              <a:gd name="connsiteX0" fmla="*/ 437737 w 4771863"/>
              <a:gd name="connsiteY0" fmla="*/ 0 h 3883141"/>
              <a:gd name="connsiteX1" fmla="*/ 4771863 w 4771863"/>
              <a:gd name="connsiteY1" fmla="*/ 0 h 3883141"/>
              <a:gd name="connsiteX2" fmla="*/ 4771863 w 4771863"/>
              <a:gd name="connsiteY2" fmla="*/ 2894720 h 3883141"/>
              <a:gd name="connsiteX3" fmla="*/ 4711487 w 4771863"/>
              <a:gd name="connsiteY3" fmla="*/ 2970833 h 3883141"/>
              <a:gd name="connsiteX4" fmla="*/ 2659380 w 4771863"/>
              <a:gd name="connsiteY4" fmla="*/ 3883141 h 3883141"/>
              <a:gd name="connsiteX5" fmla="*/ 0 w 4771863"/>
              <a:gd name="connsiteY5" fmla="*/ 1376161 h 3883141"/>
              <a:gd name="connsiteX6" fmla="*/ 320973 w 4771863"/>
              <a:gd name="connsiteY6" fmla="*/ 181185 h 38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863" h="3883141">
                <a:moveTo>
                  <a:pt x="437737" y="0"/>
                </a:moveTo>
                <a:lnTo>
                  <a:pt x="4771863" y="0"/>
                </a:lnTo>
                <a:lnTo>
                  <a:pt x="4771863" y="2894720"/>
                </a:lnTo>
                <a:lnTo>
                  <a:pt x="4711487" y="2970833"/>
                </a:lnTo>
                <a:cubicBezTo>
                  <a:pt x="4223718" y="3528003"/>
                  <a:pt x="3485544" y="3883141"/>
                  <a:pt x="2659380" y="3883141"/>
                </a:cubicBezTo>
                <a:cubicBezTo>
                  <a:pt x="1190645" y="3883141"/>
                  <a:pt x="0" y="2760728"/>
                  <a:pt x="0" y="1376161"/>
                </a:cubicBezTo>
                <a:cubicBezTo>
                  <a:pt x="0" y="943484"/>
                  <a:pt x="116274" y="536408"/>
                  <a:pt x="320973" y="181185"/>
                </a:cubicBezTo>
                <a:close/>
              </a:path>
            </a:pathLst>
          </a:custGeom>
          <a:noFill/>
          <a:extLst>
            <a:ext uri="{909E8E84-426E-40DD-AFC4-6F175D3DCCD1}">
              <a14:hiddenFill xmlns:a14="http://schemas.microsoft.com/office/drawing/2010/main">
                <a:solidFill>
                  <a:srgbClr val="FFFFFF"/>
                </a:solidFill>
              </a14:hiddenFill>
            </a:ext>
          </a:extLst>
        </p:spPr>
      </p:pic>
      <p:sp>
        <p:nvSpPr>
          <p:cNvPr id="26" name="Isosceles Triangle 25">
            <a:extLst>
              <a:ext uri="{FF2B5EF4-FFF2-40B4-BE49-F238E27FC236}">
                <a16:creationId xmlns:a16="http://schemas.microsoft.com/office/drawing/2014/main" id="{A22EC35F-9A0D-4C07-832E-403FFC53230D}"/>
              </a:ext>
            </a:extLst>
          </p:cNvPr>
          <p:cNvSpPr/>
          <p:nvPr/>
        </p:nvSpPr>
        <p:spPr>
          <a:xfrm rot="4341951">
            <a:off x="11442805" y="247650"/>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7525C85F-4E4D-4F39-ABEA-E000EC798E39}"/>
              </a:ext>
            </a:extLst>
          </p:cNvPr>
          <p:cNvSpPr/>
          <p:nvPr/>
        </p:nvSpPr>
        <p:spPr>
          <a:xfrm rot="3703892">
            <a:off x="7468339" y="-2269874"/>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711E389-970C-4A8F-9F9F-F2503EC358E8}"/>
              </a:ext>
            </a:extLst>
          </p:cNvPr>
          <p:cNvSpPr/>
          <p:nvPr/>
        </p:nvSpPr>
        <p:spPr>
          <a:xfrm rot="3051134">
            <a:off x="11048396" y="-6784910"/>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809EF9A-F64F-49B9-B1D0-C9B86BC86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6" t="-5541" r="-16667" b="-3942"/>
          <a:stretch/>
        </p:blipFill>
        <p:spPr bwMode="auto">
          <a:xfrm rot="177014">
            <a:off x="1918870" y="-4923754"/>
            <a:ext cx="7921172" cy="5718740"/>
          </a:xfrm>
          <a:custGeom>
            <a:avLst/>
            <a:gdLst>
              <a:gd name="connsiteX0" fmla="*/ 5434593 w 5434593"/>
              <a:gd name="connsiteY0" fmla="*/ 0 h 5398722"/>
              <a:gd name="connsiteX1" fmla="*/ 4309354 w 5434593"/>
              <a:gd name="connsiteY1" fmla="*/ 5398722 h 5398722"/>
              <a:gd name="connsiteX2" fmla="*/ 0 w 5434593"/>
              <a:gd name="connsiteY2" fmla="*/ 936782 h 5398722"/>
              <a:gd name="connsiteX3" fmla="*/ 5434593 w 5434593"/>
              <a:gd name="connsiteY3" fmla="*/ 0 h 5398722"/>
            </a:gdLst>
            <a:ahLst/>
            <a:cxnLst>
              <a:cxn ang="0">
                <a:pos x="connsiteX0" y="connsiteY0"/>
              </a:cxn>
              <a:cxn ang="0">
                <a:pos x="connsiteX1" y="connsiteY1"/>
              </a:cxn>
              <a:cxn ang="0">
                <a:pos x="connsiteX2" y="connsiteY2"/>
              </a:cxn>
              <a:cxn ang="0">
                <a:pos x="connsiteX3" y="connsiteY3"/>
              </a:cxn>
            </a:cxnLst>
            <a:rect l="l" t="t" r="r" b="b"/>
            <a:pathLst>
              <a:path w="5434593" h="5398722">
                <a:moveTo>
                  <a:pt x="5434593" y="0"/>
                </a:moveTo>
                <a:lnTo>
                  <a:pt x="4309354" y="5398722"/>
                </a:lnTo>
                <a:lnTo>
                  <a:pt x="0" y="936782"/>
                </a:lnTo>
                <a:lnTo>
                  <a:pt x="5434593" y="0"/>
                </a:lnTo>
                <a:close/>
              </a:path>
            </a:pathLst>
          </a:custGeom>
          <a:noFill/>
          <a:ln w="762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0" name="Isosceles Triangle 29">
            <a:extLst>
              <a:ext uri="{FF2B5EF4-FFF2-40B4-BE49-F238E27FC236}">
                <a16:creationId xmlns:a16="http://schemas.microsoft.com/office/drawing/2014/main" id="{D59BE02D-5B12-4431-AB14-C345B4142FE4}"/>
              </a:ext>
            </a:extLst>
          </p:cNvPr>
          <p:cNvSpPr/>
          <p:nvPr/>
        </p:nvSpPr>
        <p:spPr>
          <a:xfrm>
            <a:off x="-2276504" y="4194422"/>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EA3F5ADF-AA2B-4C6F-8E24-72498986324B}"/>
              </a:ext>
            </a:extLst>
          </p:cNvPr>
          <p:cNvSpPr/>
          <p:nvPr/>
        </p:nvSpPr>
        <p:spPr>
          <a:xfrm>
            <a:off x="115135" y="6059364"/>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219;p35">
            <a:extLst>
              <a:ext uri="{FF2B5EF4-FFF2-40B4-BE49-F238E27FC236}">
                <a16:creationId xmlns:a16="http://schemas.microsoft.com/office/drawing/2014/main" id="{538EDA79-5604-4740-8588-4A4CC94C279B}"/>
              </a:ext>
            </a:extLst>
          </p:cNvPr>
          <p:cNvSpPr txBox="1">
            <a:spLocks/>
          </p:cNvSpPr>
          <p:nvPr/>
        </p:nvSpPr>
        <p:spPr>
          <a:xfrm>
            <a:off x="-6397330" y="2291944"/>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400" b="1" dirty="0">
                <a:latin typeface="UTM Facebook" panose="02040403050506020204" pitchFamily="18" charset="0"/>
              </a:rPr>
              <a:t>3. QUAN ĐIỂM VỀ NHỮNG NGUYÊN TẮC XÂY DỰNG ĐẠO ĐỨC CÁCH MẠNG</a:t>
            </a:r>
          </a:p>
          <a:p>
            <a:pPr marL="0" indent="0">
              <a:spcAft>
                <a:spcPts val="1200"/>
              </a:spcAft>
            </a:pPr>
            <a:endParaRPr lang="vi-VN" sz="3600" b="1" dirty="0"/>
          </a:p>
        </p:txBody>
      </p:sp>
      <p:sp>
        <p:nvSpPr>
          <p:cNvPr id="21" name="TextBox 20">
            <a:extLst>
              <a:ext uri="{FF2B5EF4-FFF2-40B4-BE49-F238E27FC236}">
                <a16:creationId xmlns:a16="http://schemas.microsoft.com/office/drawing/2014/main" id="{47B8484D-C079-430D-80CA-BB1E11742DFA}"/>
              </a:ext>
            </a:extLst>
          </p:cNvPr>
          <p:cNvSpPr txBox="1"/>
          <p:nvPr/>
        </p:nvSpPr>
        <p:spPr>
          <a:xfrm>
            <a:off x="351179" y="3895387"/>
            <a:ext cx="3598100" cy="738664"/>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Việc thực hiện xóa đói, giảm nghèo những năm qua được ghi nhận và đánh giá cao.</a:t>
            </a:r>
            <a:endParaRPr lang="vi-VN">
              <a:solidFill>
                <a:srgbClr val="434343"/>
              </a:solidFill>
              <a:latin typeface="Raleway" panose="020B0604020202020204" charset="0"/>
            </a:endParaRPr>
          </a:p>
        </p:txBody>
      </p:sp>
      <p:pic>
        <p:nvPicPr>
          <p:cNvPr id="4" name="Picture 3" descr="A picture containing text, person, outdoor, group&#10;&#10;Description automatically generated">
            <a:extLst>
              <a:ext uri="{FF2B5EF4-FFF2-40B4-BE49-F238E27FC236}">
                <a16:creationId xmlns:a16="http://schemas.microsoft.com/office/drawing/2014/main" id="{F5BEE484-CBB6-48A6-AE64-31692434EEBD}"/>
              </a:ext>
            </a:extLst>
          </p:cNvPr>
          <p:cNvPicPr>
            <a:picLocks noChangeAspect="1"/>
          </p:cNvPicPr>
          <p:nvPr/>
        </p:nvPicPr>
        <p:blipFill>
          <a:blip r:embed="rId5"/>
          <a:stretch>
            <a:fillRect/>
          </a:stretch>
        </p:blipFill>
        <p:spPr>
          <a:xfrm>
            <a:off x="3962858" y="1828316"/>
            <a:ext cx="3190110" cy="3037671"/>
          </a:xfrm>
          <a:prstGeom prst="rect">
            <a:avLst/>
          </a:prstGeom>
        </p:spPr>
      </p:pic>
    </p:spTree>
    <p:extLst>
      <p:ext uri="{BB962C8B-B14F-4D97-AF65-F5344CB8AC3E}">
        <p14:creationId xmlns:p14="http://schemas.microsoft.com/office/powerpoint/2010/main" val="404312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506668-6746-4636-B566-9CD093F85010}"/>
              </a:ext>
            </a:extLst>
          </p:cNvPr>
          <p:cNvSpPr txBox="1"/>
          <p:nvPr/>
        </p:nvSpPr>
        <p:spPr>
          <a:xfrm>
            <a:off x="-3111648" y="5895867"/>
            <a:ext cx="5735782" cy="738664"/>
          </a:xfrm>
          <a:prstGeom prst="rect">
            <a:avLst/>
          </a:prstGeom>
          <a:noFill/>
        </p:spPr>
        <p:txBody>
          <a:bodyPr wrap="square">
            <a:spAutoFit/>
          </a:bodyPr>
          <a:lstStyle/>
          <a:p>
            <a:pPr algn="ctr" rtl="0">
              <a:spcBef>
                <a:spcPts val="0"/>
              </a:spcBef>
              <a:spcAft>
                <a:spcPts val="0"/>
              </a:spcAft>
            </a:pPr>
            <a:r>
              <a:rPr lang="vi-VN" sz="1400" b="0" i="0" u="none" strike="noStrike">
                <a:solidFill>
                  <a:schemeClr val="bg1"/>
                </a:solidFill>
                <a:effectLst/>
                <a:latin typeface="Roboto Condensed" panose="02000000000000000000" pitchFamily="2" charset="0"/>
              </a:rPr>
              <a:t>.</a:t>
            </a:r>
            <a:endParaRPr lang="vi-VN" b="0">
              <a:solidFill>
                <a:schemeClr val="bg1"/>
              </a:solidFill>
              <a:effectLst/>
            </a:endParaRPr>
          </a:p>
          <a:p>
            <a:br>
              <a:rPr lang="vi-VN">
                <a:solidFill>
                  <a:schemeClr val="bg1"/>
                </a:solidFill>
              </a:rPr>
            </a:br>
            <a:endParaRPr lang="en-US">
              <a:solidFill>
                <a:schemeClr val="bg1"/>
              </a:solidFill>
            </a:endParaRPr>
          </a:p>
        </p:txBody>
      </p:sp>
      <p:sp>
        <p:nvSpPr>
          <p:cNvPr id="4" name="TextBox 3">
            <a:extLst>
              <a:ext uri="{FF2B5EF4-FFF2-40B4-BE49-F238E27FC236}">
                <a16:creationId xmlns:a16="http://schemas.microsoft.com/office/drawing/2014/main" id="{2D7B7101-382A-4EEE-BCD7-416B6DDEF0CE}"/>
              </a:ext>
            </a:extLst>
          </p:cNvPr>
          <p:cNvSpPr txBox="1"/>
          <p:nvPr/>
        </p:nvSpPr>
        <p:spPr>
          <a:xfrm>
            <a:off x="268727" y="767938"/>
            <a:ext cx="4481648" cy="923330"/>
          </a:xfrm>
          <a:prstGeom prst="rect">
            <a:avLst/>
          </a:prstGeom>
          <a:noFill/>
        </p:spPr>
        <p:txBody>
          <a:bodyPr wrap="square">
            <a:spAutoFit/>
          </a:bodyPr>
          <a:lstStyle/>
          <a:p>
            <a:pPr algn="ctr" rtl="0" fontAlgn="base">
              <a:spcBef>
                <a:spcPts val="0"/>
              </a:spcBef>
              <a:spcAft>
                <a:spcPts val="0"/>
              </a:spcAft>
            </a:pPr>
            <a:r>
              <a:rPr lang="en-US" sz="1800">
                <a:solidFill>
                  <a:srgbClr val="434343"/>
                </a:solidFill>
                <a:latin typeface="UTM Facebook" panose="02040403050506020204" pitchFamily="18" charset="0"/>
              </a:rPr>
              <a:t>4</a:t>
            </a:r>
            <a:r>
              <a:rPr lang="en-US" sz="1800" b="0" i="0" u="none" strike="noStrike">
                <a:solidFill>
                  <a:srgbClr val="434343"/>
                </a:solidFill>
                <a:effectLst/>
                <a:latin typeface="UTM Facebook" panose="02040403050506020204" pitchFamily="18" charset="0"/>
              </a:rPr>
              <a:t>.2. Quan điểm của Đảng về xây dựng con người phát triển toàn diện thông qua đại hội lần thứ XIII</a:t>
            </a:r>
            <a:endParaRPr lang="vi-VN" sz="1800" b="0" i="0" u="none" strike="noStrike" dirty="0">
              <a:solidFill>
                <a:srgbClr val="434343"/>
              </a:solidFill>
              <a:effectLst/>
              <a:latin typeface="Roboto Condensed" panose="02000000000000000000" pitchFamily="2" charset="0"/>
            </a:endParaRPr>
          </a:p>
        </p:txBody>
      </p:sp>
      <p:sp>
        <p:nvSpPr>
          <p:cNvPr id="6" name="TextBox 5">
            <a:extLst>
              <a:ext uri="{FF2B5EF4-FFF2-40B4-BE49-F238E27FC236}">
                <a16:creationId xmlns:a16="http://schemas.microsoft.com/office/drawing/2014/main" id="{973CC2D1-C5D4-4C13-A12D-61433EA6F3A2}"/>
              </a:ext>
            </a:extLst>
          </p:cNvPr>
          <p:cNvSpPr txBox="1"/>
          <p:nvPr/>
        </p:nvSpPr>
        <p:spPr>
          <a:xfrm>
            <a:off x="243099" y="1849194"/>
            <a:ext cx="5118953" cy="738664"/>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400" b="0" i="0" u="none" strike="noStrike">
                <a:solidFill>
                  <a:srgbClr val="434343"/>
                </a:solidFill>
                <a:effectLst/>
                <a:latin typeface="Raleway" panose="020B0604020202020204" charset="0"/>
              </a:rPr>
              <a:t>Nghị quyết Đại hội ĐBTQ lần thứ XIII xác định: “Phát triển toàn diện con người Việt Nam đang từng bước trở thành trung tâm của chiến lược phát triển kinh tế - xã hội</a:t>
            </a:r>
            <a:endParaRPr lang="vi-VN" sz="1400" b="0" i="0" u="none" strike="noStrike">
              <a:solidFill>
                <a:srgbClr val="434343"/>
              </a:solidFill>
              <a:effectLst/>
              <a:latin typeface="Raleway" panose="020B0604020202020204" charset="0"/>
            </a:endParaRPr>
          </a:p>
        </p:txBody>
      </p:sp>
      <p:sp>
        <p:nvSpPr>
          <p:cNvPr id="7" name="TextBox 6">
            <a:extLst>
              <a:ext uri="{FF2B5EF4-FFF2-40B4-BE49-F238E27FC236}">
                <a16:creationId xmlns:a16="http://schemas.microsoft.com/office/drawing/2014/main" id="{0F65BEAE-D7CB-4318-8C61-9C72FA94A6FF}"/>
              </a:ext>
            </a:extLst>
          </p:cNvPr>
          <p:cNvSpPr txBox="1"/>
          <p:nvPr/>
        </p:nvSpPr>
        <p:spPr>
          <a:xfrm>
            <a:off x="242418" y="2614378"/>
            <a:ext cx="5350986" cy="52322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a:solidFill>
                  <a:srgbClr val="434343"/>
                </a:solidFill>
                <a:latin typeface="Raleway" panose="020B0604020202020204" charset="0"/>
              </a:rPr>
              <a:t>Đại hội đặt ra vấn đề: “ Đúc kết, xây dựng heek giá trị vă hóa, hệ giá trị con người Việt Nam ” </a:t>
            </a:r>
          </a:p>
        </p:txBody>
      </p:sp>
      <p:sp>
        <p:nvSpPr>
          <p:cNvPr id="10" name="Isosceles Triangle 9">
            <a:extLst>
              <a:ext uri="{FF2B5EF4-FFF2-40B4-BE49-F238E27FC236}">
                <a16:creationId xmlns:a16="http://schemas.microsoft.com/office/drawing/2014/main" id="{474D942A-34DD-4AE4-98DE-72317DAD5114}"/>
              </a:ext>
            </a:extLst>
          </p:cNvPr>
          <p:cNvSpPr/>
          <p:nvPr/>
        </p:nvSpPr>
        <p:spPr>
          <a:xfrm rot="4341951">
            <a:off x="4849077" y="742589"/>
            <a:ext cx="6218332" cy="44958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F127D8F-EAB6-4A8D-AC47-38D26D504681}"/>
              </a:ext>
            </a:extLst>
          </p:cNvPr>
          <p:cNvSpPr/>
          <p:nvPr/>
        </p:nvSpPr>
        <p:spPr>
          <a:xfrm rot="3703892">
            <a:off x="4773941" y="-1344878"/>
            <a:ext cx="5825252" cy="48107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4BE0710C-8617-4D9B-BDFD-02AC4705E61B}"/>
              </a:ext>
            </a:extLst>
          </p:cNvPr>
          <p:cNvSpPr/>
          <p:nvPr/>
        </p:nvSpPr>
        <p:spPr>
          <a:xfrm rot="3051134">
            <a:off x="3876035" y="-2667949"/>
            <a:ext cx="7048440" cy="537563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66E3176-804A-46E2-997F-5F9257C2717D}"/>
              </a:ext>
            </a:extLst>
          </p:cNvPr>
          <p:cNvSpPr/>
          <p:nvPr/>
        </p:nvSpPr>
        <p:spPr>
          <a:xfrm>
            <a:off x="0" y="4449849"/>
            <a:ext cx="670560" cy="6019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7D7EF225-F040-42B0-944B-3B0BD7DEA6AE}"/>
              </a:ext>
            </a:extLst>
          </p:cNvPr>
          <p:cNvSpPr/>
          <p:nvPr/>
        </p:nvSpPr>
        <p:spPr>
          <a:xfrm>
            <a:off x="206775" y="4607775"/>
            <a:ext cx="670560" cy="6019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80E45A-2076-40F0-9228-C742C70C3FFB}"/>
              </a:ext>
            </a:extLst>
          </p:cNvPr>
          <p:cNvSpPr/>
          <p:nvPr/>
        </p:nvSpPr>
        <p:spPr>
          <a:xfrm>
            <a:off x="-7159933" y="-2244037"/>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1930AF-2F30-4CC2-9902-2591A133692D}"/>
              </a:ext>
            </a:extLst>
          </p:cNvPr>
          <p:cNvSpPr/>
          <p:nvPr/>
        </p:nvSpPr>
        <p:spPr>
          <a:xfrm>
            <a:off x="-2459882" y="-4483285"/>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Tình cảm của Bác với các cháu thiếu nhi | THEO DẤU CHÂN BÁC | Trường Đại  học Nam Cần Thơ">
            <a:extLst>
              <a:ext uri="{FF2B5EF4-FFF2-40B4-BE49-F238E27FC236}">
                <a16:creationId xmlns:a16="http://schemas.microsoft.com/office/drawing/2014/main" id="{FAA17DE7-E6EA-4DD8-8B1D-D43D4E87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69" y="-1050075"/>
            <a:ext cx="2336771" cy="165418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E61105F-20E2-46B1-81AD-4101618CE696}"/>
              </a:ext>
            </a:extLst>
          </p:cNvPr>
          <p:cNvSpPr/>
          <p:nvPr/>
        </p:nvSpPr>
        <p:spPr>
          <a:xfrm>
            <a:off x="9998338" y="7780310"/>
            <a:ext cx="2088123" cy="1957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Cuộc thi Bác Hồ với các dân tộc thiểu số - Các dân tộc thiểu số với Bác Hồ  kính yêu - Cuộc thi Bác Hồ với các DTTS - Ban Dân">
            <a:extLst>
              <a:ext uri="{FF2B5EF4-FFF2-40B4-BE49-F238E27FC236}">
                <a16:creationId xmlns:a16="http://schemas.microsoft.com/office/drawing/2014/main" id="{99D3C9FE-80E3-4CFF-87D8-5B0962133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9533" y="4666366"/>
            <a:ext cx="2692400" cy="1979371"/>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19;p35">
            <a:extLst>
              <a:ext uri="{FF2B5EF4-FFF2-40B4-BE49-F238E27FC236}">
                <a16:creationId xmlns:a16="http://schemas.microsoft.com/office/drawing/2014/main" id="{572D036B-CB49-4AD1-8F15-E5471420B3D5}"/>
              </a:ext>
            </a:extLst>
          </p:cNvPr>
          <p:cNvSpPr txBox="1">
            <a:spLocks/>
          </p:cNvSpPr>
          <p:nvPr/>
        </p:nvSpPr>
        <p:spPr>
          <a:xfrm>
            <a:off x="-7046701" y="2336707"/>
            <a:ext cx="609544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400" b="1" dirty="0">
                <a:latin typeface="UTM Facebook" panose="02040403050506020204" pitchFamily="18" charset="0"/>
              </a:rPr>
              <a:t>3. QUAN ĐIỂM VỀ NHỮNG NGUYÊN TẮC XÂY DỰNG ĐẠO ĐỨC CÁCH MẠNG</a:t>
            </a:r>
          </a:p>
          <a:p>
            <a:pPr marL="0" indent="0">
              <a:spcAft>
                <a:spcPts val="1200"/>
              </a:spcAft>
            </a:pPr>
            <a:endParaRPr lang="vi-VN" sz="3600" b="1" dirty="0"/>
          </a:p>
        </p:txBody>
      </p:sp>
      <p:sp>
        <p:nvSpPr>
          <p:cNvPr id="23" name="TextBox 22">
            <a:extLst>
              <a:ext uri="{FF2B5EF4-FFF2-40B4-BE49-F238E27FC236}">
                <a16:creationId xmlns:a16="http://schemas.microsoft.com/office/drawing/2014/main" id="{8332587F-74EB-41D5-A2DB-C799AFB0BF3C}"/>
              </a:ext>
            </a:extLst>
          </p:cNvPr>
          <p:cNvSpPr txBox="1"/>
          <p:nvPr/>
        </p:nvSpPr>
        <p:spPr>
          <a:xfrm>
            <a:off x="268727" y="3203597"/>
            <a:ext cx="5118953" cy="954107"/>
          </a:xfrm>
          <a:prstGeom prst="rect">
            <a:avLst/>
          </a:prstGeom>
          <a:noFill/>
        </p:spPr>
        <p:txBody>
          <a:bodyPr wrap="square">
            <a:spAutoFit/>
          </a:bodyPr>
          <a:lstStyle/>
          <a:p>
            <a:pPr marL="285750" indent="-285750" algn="just" fontAlgn="base">
              <a:buFont typeface="Arial" panose="020B0604020202020204" pitchFamily="34" charset="0"/>
              <a:buChar char="•"/>
            </a:pPr>
            <a:r>
              <a:rPr lang="en-US">
                <a:solidFill>
                  <a:srgbClr val="434343"/>
                </a:solidFill>
                <a:latin typeface="Raleway" panose="020B0604020202020204" charset="0"/>
              </a:rPr>
              <a:t>Đại hội cũng nhấn mạnh, làm rõ yêu cầu: “Xây dựng hệ giá trị quốc gia, hệ giá trị văn hóa và chuẩn mực con người gắn với giữ gìn, phát triển hệ gia đình Việt Nam trong thời kì mới”.</a:t>
            </a:r>
            <a:endParaRPr lang="vi-VN">
              <a:solidFill>
                <a:srgbClr val="434343"/>
              </a:solidFill>
              <a:latin typeface="Raleway" panose="020B0604020202020204" charset="0"/>
            </a:endParaRPr>
          </a:p>
        </p:txBody>
      </p:sp>
    </p:spTree>
    <p:extLst>
      <p:ext uri="{BB962C8B-B14F-4D97-AF65-F5344CB8AC3E}">
        <p14:creationId xmlns:p14="http://schemas.microsoft.com/office/powerpoint/2010/main" val="60753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5934A-6ABA-4A35-AA22-AE65B87BEF2C}"/>
              </a:ext>
            </a:extLst>
          </p:cNvPr>
          <p:cNvSpPr txBox="1"/>
          <p:nvPr/>
        </p:nvSpPr>
        <p:spPr>
          <a:xfrm>
            <a:off x="505690" y="1448365"/>
            <a:ext cx="2684332" cy="2031325"/>
          </a:xfrm>
          <a:prstGeom prst="rect">
            <a:avLst/>
          </a:prstGeom>
          <a:noFill/>
        </p:spPr>
        <p:txBody>
          <a:bodyPr wrap="square">
            <a:spAutoFit/>
          </a:bodyPr>
          <a:lstStyle/>
          <a:p>
            <a:pPr algn="just" rtl="0">
              <a:spcBef>
                <a:spcPts val="0"/>
              </a:spcBef>
              <a:spcAft>
                <a:spcPts val="0"/>
              </a:spcAft>
            </a:pPr>
            <a:r>
              <a:rPr lang="en-US" i="1">
                <a:solidFill>
                  <a:srgbClr val="E9E9E9"/>
                </a:solidFill>
                <a:latin typeface="Raleway" panose="020B0604020202020204" charset="0"/>
              </a:rPr>
              <a:t>Đảng ta xác định: con người vừa là mục tiêu vừa là động lực của sự phát triển, xây dựng và phát huy nhân tố con người, đặt con người vào vị trí trung tâm của chiến lược ổn định và phát triển kinh tế - xã hội. </a:t>
            </a:r>
            <a:endParaRPr lang="vi-VN" b="0" i="1" dirty="0">
              <a:solidFill>
                <a:srgbClr val="E9E9E9"/>
              </a:solidFill>
              <a:effectLst/>
              <a:latin typeface="Raleway" panose="020B0604020202020204" charset="0"/>
            </a:endParaRPr>
          </a:p>
          <a:p>
            <a:br>
              <a:rPr lang="vi-VN" dirty="0">
                <a:solidFill>
                  <a:srgbClr val="E9E9E9"/>
                </a:solidFill>
                <a:latin typeface="Raleway" panose="020B0604020202020204" charset="0"/>
              </a:rPr>
            </a:br>
            <a:endParaRPr lang="en-US" dirty="0">
              <a:solidFill>
                <a:srgbClr val="E9E9E9"/>
              </a:solidFill>
              <a:latin typeface="Raleway" panose="020B0604020202020204" charset="0"/>
            </a:endParaRPr>
          </a:p>
        </p:txBody>
      </p:sp>
      <p:pic>
        <p:nvPicPr>
          <p:cNvPr id="5" name="Picture 4" descr="A picture containing person, indoor, dining table&#10;&#10;Description automatically generated">
            <a:extLst>
              <a:ext uri="{FF2B5EF4-FFF2-40B4-BE49-F238E27FC236}">
                <a16:creationId xmlns:a16="http://schemas.microsoft.com/office/drawing/2014/main" id="{BFE4EDAD-BC44-4827-B88C-3D3682435039}"/>
              </a:ext>
            </a:extLst>
          </p:cNvPr>
          <p:cNvPicPr>
            <a:picLocks noChangeAspect="1"/>
          </p:cNvPicPr>
          <p:nvPr/>
        </p:nvPicPr>
        <p:blipFill>
          <a:blip r:embed="rId2"/>
          <a:stretch>
            <a:fillRect/>
          </a:stretch>
        </p:blipFill>
        <p:spPr>
          <a:xfrm>
            <a:off x="3667978" y="1463407"/>
            <a:ext cx="2745394" cy="2064286"/>
          </a:xfrm>
          <a:prstGeom prst="rect">
            <a:avLst/>
          </a:prstGeom>
        </p:spPr>
      </p:pic>
      <p:sp>
        <p:nvSpPr>
          <p:cNvPr id="6" name="TextBox 5">
            <a:extLst>
              <a:ext uri="{FF2B5EF4-FFF2-40B4-BE49-F238E27FC236}">
                <a16:creationId xmlns:a16="http://schemas.microsoft.com/office/drawing/2014/main" id="{3F1060C2-C354-45FD-A7B2-655FF8B0C352}"/>
              </a:ext>
            </a:extLst>
          </p:cNvPr>
          <p:cNvSpPr txBox="1"/>
          <p:nvPr/>
        </p:nvSpPr>
        <p:spPr>
          <a:xfrm>
            <a:off x="762000" y="410263"/>
            <a:ext cx="5730233" cy="707886"/>
          </a:xfrm>
          <a:prstGeom prst="rect">
            <a:avLst/>
          </a:prstGeom>
          <a:noFill/>
        </p:spPr>
        <p:txBody>
          <a:bodyPr wrap="square" rtlCol="0">
            <a:spAutoFit/>
          </a:bodyPr>
          <a:lstStyle/>
          <a:p>
            <a:pPr algn="ctr" rtl="0" fontAlgn="base">
              <a:spcBef>
                <a:spcPts val="0"/>
              </a:spcBef>
              <a:spcAft>
                <a:spcPts val="0"/>
              </a:spcAft>
            </a:pPr>
            <a:r>
              <a:rPr lang="en-US" sz="2000">
                <a:solidFill>
                  <a:schemeClr val="bg1"/>
                </a:solidFill>
                <a:latin typeface="UTM Facebook" panose="02040403050506020204" pitchFamily="18" charset="0"/>
              </a:rPr>
              <a:t>4</a:t>
            </a:r>
            <a:r>
              <a:rPr lang="en-US" sz="2000" b="0" i="0" u="none" strike="noStrike">
                <a:solidFill>
                  <a:schemeClr val="bg1"/>
                </a:solidFill>
                <a:effectLst/>
                <a:latin typeface="UTM Facebook" panose="02040403050506020204" pitchFamily="18" charset="0"/>
              </a:rPr>
              <a:t>.2. Quan điểm của Đảng về xây dựng con người phát triển toàn diện thông qua đại hội lần thứ XIII</a:t>
            </a:r>
            <a:endParaRPr lang="vi-VN" sz="2000" b="0" i="0" u="none" strike="noStrike" dirty="0">
              <a:solidFill>
                <a:schemeClr val="bg1"/>
              </a:solidFill>
              <a:effectLst/>
              <a:latin typeface="Roboto Condensed" panose="02000000000000000000" pitchFamily="2" charset="0"/>
            </a:endParaRPr>
          </a:p>
        </p:txBody>
      </p:sp>
      <p:sp>
        <p:nvSpPr>
          <p:cNvPr id="10" name="Google Shape;18;p4">
            <a:extLst>
              <a:ext uri="{FF2B5EF4-FFF2-40B4-BE49-F238E27FC236}">
                <a16:creationId xmlns:a16="http://schemas.microsoft.com/office/drawing/2014/main" id="{98971FF7-8316-4C2C-AD41-5D23D956BCDA}"/>
              </a:ext>
            </a:extLst>
          </p:cNvPr>
          <p:cNvSpPr/>
          <p:nvPr/>
        </p:nvSpPr>
        <p:spPr>
          <a:xfrm>
            <a:off x="215100" y="280450"/>
            <a:ext cx="6437250" cy="4589100"/>
          </a:xfrm>
          <a:prstGeom prst="rect">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cxnSp>
        <p:nvCxnSpPr>
          <p:cNvPr id="12" name="Straight Connector 11">
            <a:extLst>
              <a:ext uri="{FF2B5EF4-FFF2-40B4-BE49-F238E27FC236}">
                <a16:creationId xmlns:a16="http://schemas.microsoft.com/office/drawing/2014/main" id="{23A9B670-98FC-4CBD-B8C9-1B1A23569933}"/>
              </a:ext>
            </a:extLst>
          </p:cNvPr>
          <p:cNvCxnSpPr/>
          <p:nvPr/>
        </p:nvCxnSpPr>
        <p:spPr>
          <a:xfrm>
            <a:off x="3429000" y="1246909"/>
            <a:ext cx="0" cy="2496228"/>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28BB8346-2295-449B-9386-C3342328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153" y="1246909"/>
            <a:ext cx="2740193" cy="18633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86C59-8C40-4F34-8C7F-7C867AC7935E}"/>
              </a:ext>
            </a:extLst>
          </p:cNvPr>
          <p:cNvSpPr txBox="1"/>
          <p:nvPr/>
        </p:nvSpPr>
        <p:spPr>
          <a:xfrm>
            <a:off x="-3487445" y="3589248"/>
            <a:ext cx="2531482" cy="307777"/>
          </a:xfrm>
          <a:prstGeom prst="rect">
            <a:avLst/>
          </a:prstGeom>
          <a:noFill/>
        </p:spPr>
        <p:txBody>
          <a:bodyPr wrap="square" rtlCol="0">
            <a:spAutoFit/>
          </a:bodyPr>
          <a:lstStyle/>
          <a:p>
            <a:r>
              <a:rPr lang="en-US">
                <a:solidFill>
                  <a:srgbClr val="EEEEEE"/>
                </a:solidFill>
                <a:latin typeface="UTM Facebook" panose="02040403050506020204" pitchFamily="18" charset="0"/>
              </a:rPr>
              <a:t>2. VỀ Ý NGHĨA THỰC TIỄN</a:t>
            </a:r>
          </a:p>
        </p:txBody>
      </p:sp>
      <p:sp>
        <p:nvSpPr>
          <p:cNvPr id="9" name="Google Shape;193;p32">
            <a:extLst>
              <a:ext uri="{FF2B5EF4-FFF2-40B4-BE49-F238E27FC236}">
                <a16:creationId xmlns:a16="http://schemas.microsoft.com/office/drawing/2014/main" id="{4C00867B-1CC8-4E37-B9E9-C68057144394}"/>
              </a:ext>
            </a:extLst>
          </p:cNvPr>
          <p:cNvSpPr txBox="1">
            <a:spLocks/>
          </p:cNvSpPr>
          <p:nvPr/>
        </p:nvSpPr>
        <p:spPr>
          <a:xfrm>
            <a:off x="8381251" y="4406604"/>
            <a:ext cx="2622778" cy="142308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buSzPts val="6000"/>
            </a:pPr>
            <a:r>
              <a:rPr lang="en-US" sz="4400" b="1" dirty="0">
                <a:solidFill>
                  <a:srgbClr val="EEEEEE"/>
                </a:solidFill>
                <a:latin typeface="UTM Facebook" panose="02040403050506020204"/>
              </a:rPr>
              <a:t>GIÁ TRỊ</a:t>
            </a:r>
            <a:br>
              <a:rPr lang="en-US" sz="4400" b="1" dirty="0">
                <a:solidFill>
                  <a:srgbClr val="EEEEEE"/>
                </a:solidFill>
                <a:latin typeface="UTM Facebook" panose="02040403050506020204"/>
              </a:rPr>
            </a:br>
            <a:r>
              <a:rPr lang="en-US" sz="4400" b="1" dirty="0">
                <a:solidFill>
                  <a:srgbClr val="EEEEEE"/>
                </a:solidFill>
                <a:latin typeface="UTM Facebook" panose="02040403050506020204"/>
              </a:rPr>
              <a:t>Ý NGHĨA</a:t>
            </a:r>
          </a:p>
        </p:txBody>
      </p:sp>
      <p:sp>
        <p:nvSpPr>
          <p:cNvPr id="13" name="Google Shape;197;p32">
            <a:extLst>
              <a:ext uri="{FF2B5EF4-FFF2-40B4-BE49-F238E27FC236}">
                <a16:creationId xmlns:a16="http://schemas.microsoft.com/office/drawing/2014/main" id="{49A7DC90-9D36-4EC7-BFD0-4D548026796E}"/>
              </a:ext>
            </a:extLst>
          </p:cNvPr>
          <p:cNvSpPr txBox="1">
            <a:spLocks/>
          </p:cNvSpPr>
          <p:nvPr/>
        </p:nvSpPr>
        <p:spPr>
          <a:xfrm>
            <a:off x="8998177" y="3743137"/>
            <a:ext cx="1388925"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lt2"/>
              </a:buClr>
            </a:pPr>
            <a:r>
              <a:rPr lang="en" sz="5400" b="1" spc="300" dirty="0">
                <a:solidFill>
                  <a:srgbClr val="EEEEEE"/>
                </a:solidFill>
                <a:latin typeface="UTM Facebook" panose="02040403050506020204" pitchFamily="18" charset="0"/>
              </a:rPr>
              <a:t>03</a:t>
            </a:r>
          </a:p>
        </p:txBody>
      </p:sp>
      <p:sp>
        <p:nvSpPr>
          <p:cNvPr id="15" name="Google Shape;219;p35">
            <a:extLst>
              <a:ext uri="{FF2B5EF4-FFF2-40B4-BE49-F238E27FC236}">
                <a16:creationId xmlns:a16="http://schemas.microsoft.com/office/drawing/2014/main" id="{083352FB-CCD7-4EE8-8AAC-07D4BD019619}"/>
              </a:ext>
            </a:extLst>
          </p:cNvPr>
          <p:cNvSpPr txBox="1">
            <a:spLocks/>
          </p:cNvSpPr>
          <p:nvPr/>
        </p:nvSpPr>
        <p:spPr>
          <a:xfrm>
            <a:off x="-4502259" y="2683108"/>
            <a:ext cx="3544446" cy="181228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r>
              <a:rPr lang="en-US" sz="1400" dirty="0"/>
              <a:t> </a:t>
            </a:r>
            <a:r>
              <a:rPr lang="en-US" sz="1400" dirty="0" err="1"/>
              <a:t>theo</a:t>
            </a:r>
            <a:r>
              <a:rPr lang="en-US" sz="1400" dirty="0"/>
              <a:t> </a:t>
            </a:r>
            <a:r>
              <a:rPr lang="en-US" sz="1400" dirty="0" err="1"/>
              <a:t>quan</a:t>
            </a:r>
            <a:r>
              <a:rPr lang="en-US" sz="1400" dirty="0"/>
              <a:t> </a:t>
            </a:r>
            <a:r>
              <a:rPr lang="en-US" sz="1400" dirty="0" err="1"/>
              <a:t>điểm</a:t>
            </a:r>
            <a:r>
              <a:rPr lang="en-US" sz="1400" dirty="0"/>
              <a:t> </a:t>
            </a:r>
            <a:r>
              <a:rPr lang="en-US" sz="1400" dirty="0" err="1"/>
              <a:t>Hồ</a:t>
            </a:r>
            <a:r>
              <a:rPr lang="en-US" sz="1400" dirty="0"/>
              <a:t> </a:t>
            </a:r>
            <a:r>
              <a:rPr lang="en-US" sz="1400" dirty="0" err="1"/>
              <a:t>Chí</a:t>
            </a:r>
            <a:r>
              <a:rPr lang="en-US" sz="1400" dirty="0"/>
              <a:t> Minh</a:t>
            </a:r>
          </a:p>
          <a:p>
            <a:pPr marL="342900" algn="l">
              <a:spcAft>
                <a:spcPts val="1200"/>
              </a:spcAft>
              <a:buAutoNum type="arabicPeriod"/>
            </a:pPr>
            <a:r>
              <a:rPr lang="en-US" sz="1400" dirty="0" err="1"/>
              <a:t>Những</a:t>
            </a:r>
            <a:r>
              <a:rPr lang="en-US" sz="1400" dirty="0"/>
              <a:t> </a:t>
            </a:r>
            <a:r>
              <a:rPr lang="en-US" sz="1400" dirty="0" err="1"/>
              <a:t>chuẩn</a:t>
            </a:r>
            <a:r>
              <a:rPr lang="en-US" sz="1400" dirty="0"/>
              <a:t> </a:t>
            </a:r>
            <a:r>
              <a:rPr lang="en-US" sz="1400" dirty="0" err="1"/>
              <a:t>mực</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a:p>
            <a:pPr marL="342900" algn="l">
              <a:spcAft>
                <a:spcPts val="1200"/>
              </a:spcAft>
              <a:buAutoNum type="arabicPeriod"/>
            </a:pPr>
            <a:r>
              <a:rPr lang="en-US" sz="1400" dirty="0" err="1"/>
              <a:t>Những</a:t>
            </a:r>
            <a:r>
              <a:rPr lang="en-US" sz="1400" dirty="0"/>
              <a:t> </a:t>
            </a:r>
            <a:r>
              <a:rPr lang="en-US" sz="1400" dirty="0" err="1"/>
              <a:t>nguyên</a:t>
            </a:r>
            <a:r>
              <a:rPr lang="en-US" sz="1400" dirty="0"/>
              <a:t> </a:t>
            </a:r>
            <a:r>
              <a:rPr lang="en-US" sz="1400" dirty="0" err="1"/>
              <a:t>tắc</a:t>
            </a:r>
            <a:r>
              <a:rPr lang="en-US" sz="1400" dirty="0"/>
              <a:t> </a:t>
            </a:r>
            <a:r>
              <a:rPr lang="en-US" sz="1400" dirty="0" err="1"/>
              <a:t>xây</a:t>
            </a:r>
            <a:r>
              <a:rPr lang="en-US" sz="1400" dirty="0"/>
              <a:t> </a:t>
            </a:r>
            <a:r>
              <a:rPr lang="en-US" sz="1400" dirty="0" err="1"/>
              <a:t>dựng</a:t>
            </a:r>
            <a:r>
              <a:rPr lang="en-US" sz="1400" dirty="0"/>
              <a:t> </a:t>
            </a:r>
            <a:r>
              <a:rPr lang="en-US" sz="1400" dirty="0" err="1"/>
              <a:t>đạo</a:t>
            </a:r>
            <a:r>
              <a:rPr lang="en-US" sz="1400" dirty="0"/>
              <a:t> </a:t>
            </a:r>
            <a:r>
              <a:rPr lang="en-US" sz="1400" dirty="0" err="1"/>
              <a:t>đức</a:t>
            </a:r>
            <a:r>
              <a:rPr lang="en-US" sz="1400" dirty="0"/>
              <a:t> </a:t>
            </a:r>
            <a:r>
              <a:rPr lang="en-US" sz="1400" dirty="0" err="1"/>
              <a:t>cách</a:t>
            </a:r>
            <a:r>
              <a:rPr lang="en-US" sz="1400" dirty="0"/>
              <a:t> </a:t>
            </a:r>
            <a:r>
              <a:rPr lang="en-US" sz="1400" dirty="0" err="1"/>
              <a:t>mạng</a:t>
            </a:r>
            <a:endParaRPr lang="en-US" sz="1400" dirty="0"/>
          </a:p>
        </p:txBody>
      </p:sp>
    </p:spTree>
    <p:extLst>
      <p:ext uri="{BB962C8B-B14F-4D97-AF65-F5344CB8AC3E}">
        <p14:creationId xmlns:p14="http://schemas.microsoft.com/office/powerpoint/2010/main" val="164845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26D543-C842-4E87-9148-E23C6BE347D4}"/>
              </a:ext>
            </a:extLst>
          </p:cNvPr>
          <p:cNvSpPr txBox="1"/>
          <p:nvPr/>
        </p:nvSpPr>
        <p:spPr>
          <a:xfrm>
            <a:off x="2396887" y="2008363"/>
            <a:ext cx="4094827" cy="830997"/>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Phát huy giá trị sức mạnh con người Việt Nam đáp ứng với yêu cầu, nhiệm vụ của thời kỳ mới.</a:t>
            </a:r>
            <a:endParaRPr lang="vi-VN" sz="1600" i="1">
              <a:solidFill>
                <a:srgbClr val="434343"/>
              </a:solidFill>
              <a:latin typeface="Raleway" panose="020B0604020202020204" charset="0"/>
            </a:endParaRPr>
          </a:p>
        </p:txBody>
      </p:sp>
      <p:sp>
        <p:nvSpPr>
          <p:cNvPr id="7" name="Google Shape;1108;p59">
            <a:extLst>
              <a:ext uri="{FF2B5EF4-FFF2-40B4-BE49-F238E27FC236}">
                <a16:creationId xmlns:a16="http://schemas.microsoft.com/office/drawing/2014/main" id="{4B206380-E2B5-4289-9E91-26FC3A73F155}"/>
              </a:ext>
            </a:extLst>
          </p:cNvPr>
          <p:cNvSpPr/>
          <p:nvPr/>
        </p:nvSpPr>
        <p:spPr>
          <a:xfrm>
            <a:off x="2265680" y="118872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 name="Rectangle 10">
            <a:extLst>
              <a:ext uri="{FF2B5EF4-FFF2-40B4-BE49-F238E27FC236}">
                <a16:creationId xmlns:a16="http://schemas.microsoft.com/office/drawing/2014/main" id="{751C5DF6-39CA-4FD3-B0DC-5F4C04E47D38}"/>
              </a:ext>
            </a:extLst>
          </p:cNvPr>
          <p:cNvSpPr/>
          <p:nvPr/>
        </p:nvSpPr>
        <p:spPr>
          <a:xfrm>
            <a:off x="0" y="-10974"/>
            <a:ext cx="2012079" cy="2623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793937-6A9A-45C9-BB15-CC22B51BD568}"/>
              </a:ext>
            </a:extLst>
          </p:cNvPr>
          <p:cNvSpPr/>
          <p:nvPr/>
        </p:nvSpPr>
        <p:spPr>
          <a:xfrm>
            <a:off x="6252783" y="0"/>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2A3EA9-594E-4476-961B-0F01414D1772}"/>
              </a:ext>
            </a:extLst>
          </p:cNvPr>
          <p:cNvSpPr/>
          <p:nvPr/>
        </p:nvSpPr>
        <p:spPr>
          <a:xfrm>
            <a:off x="-9966" y="4582391"/>
            <a:ext cx="602673" cy="56110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30EC431B-0412-4DFF-BA8A-BEDCA43A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48" y="3034029"/>
            <a:ext cx="2740193" cy="1863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person, old, group&#10;&#10;Description automatically generated">
            <a:extLst>
              <a:ext uri="{FF2B5EF4-FFF2-40B4-BE49-F238E27FC236}">
                <a16:creationId xmlns:a16="http://schemas.microsoft.com/office/drawing/2014/main" id="{BB4244A4-F24C-47AF-8111-BAC13B09C1A4}"/>
              </a:ext>
            </a:extLst>
          </p:cNvPr>
          <p:cNvPicPr>
            <a:picLocks noChangeAspect="1"/>
          </p:cNvPicPr>
          <p:nvPr/>
        </p:nvPicPr>
        <p:blipFill>
          <a:blip r:embed="rId3"/>
          <a:stretch>
            <a:fillRect/>
          </a:stretch>
        </p:blipFill>
        <p:spPr>
          <a:xfrm>
            <a:off x="8783162" y="-677053"/>
            <a:ext cx="2788661" cy="1855727"/>
          </a:xfrm>
          <a:prstGeom prst="rect">
            <a:avLst/>
          </a:prstGeom>
        </p:spPr>
      </p:pic>
      <p:sp>
        <p:nvSpPr>
          <p:cNvPr id="12" name="TextBox 11">
            <a:extLst>
              <a:ext uri="{FF2B5EF4-FFF2-40B4-BE49-F238E27FC236}">
                <a16:creationId xmlns:a16="http://schemas.microsoft.com/office/drawing/2014/main" id="{1835D552-F6A5-45CB-8219-78F3C0F0C24E}"/>
              </a:ext>
            </a:extLst>
          </p:cNvPr>
          <p:cNvSpPr txBox="1"/>
          <p:nvPr/>
        </p:nvSpPr>
        <p:spPr>
          <a:xfrm>
            <a:off x="-13757" y="55290"/>
            <a:ext cx="1849120" cy="2246769"/>
          </a:xfrm>
          <a:prstGeom prst="rect">
            <a:avLst/>
          </a:prstGeom>
          <a:noFill/>
        </p:spPr>
        <p:txBody>
          <a:bodyPr wrap="square" rtlCol="0">
            <a:spAutoFit/>
          </a:bodyPr>
          <a:lstStyle/>
          <a:p>
            <a:pPr algn="ctr" rtl="0" fontAlgn="base">
              <a:spcBef>
                <a:spcPts val="0"/>
              </a:spcBef>
              <a:spcAft>
                <a:spcPts val="0"/>
              </a:spcAft>
            </a:pPr>
            <a:r>
              <a:rPr lang="en-US" sz="2000">
                <a:solidFill>
                  <a:schemeClr val="bg1"/>
                </a:solidFill>
                <a:latin typeface="UTM Facebook" panose="02040403050506020204" pitchFamily="18" charset="0"/>
              </a:rPr>
              <a:t>4</a:t>
            </a:r>
            <a:r>
              <a:rPr lang="en-US" sz="2000" b="0" i="0" u="none" strike="noStrike">
                <a:solidFill>
                  <a:schemeClr val="bg1"/>
                </a:solidFill>
                <a:effectLst/>
                <a:latin typeface="UTM Facebook" panose="02040403050506020204" pitchFamily="18" charset="0"/>
              </a:rPr>
              <a:t>.2. Quan điểm của Đảng về xây dựng con người phát triển toàn diện thông qua đại hội lần thứ XIII</a:t>
            </a:r>
            <a:endParaRPr lang="vi-VN" sz="2000" b="0" i="0" u="none" strike="noStrike" dirty="0">
              <a:solidFill>
                <a:schemeClr val="bg1"/>
              </a:solidFill>
              <a:effectLst/>
              <a:latin typeface="Roboto Condensed" panose="02000000000000000000" pitchFamily="2" charset="0"/>
            </a:endParaRPr>
          </a:p>
        </p:txBody>
      </p:sp>
      <p:sp>
        <p:nvSpPr>
          <p:cNvPr id="13" name="TextBox 12">
            <a:extLst>
              <a:ext uri="{FF2B5EF4-FFF2-40B4-BE49-F238E27FC236}">
                <a16:creationId xmlns:a16="http://schemas.microsoft.com/office/drawing/2014/main" id="{521C9C9A-710B-4501-8FEA-A006F4CF45BA}"/>
              </a:ext>
            </a:extLst>
          </p:cNvPr>
          <p:cNvSpPr txBox="1"/>
          <p:nvPr/>
        </p:nvSpPr>
        <p:spPr>
          <a:xfrm>
            <a:off x="2086834" y="352859"/>
            <a:ext cx="4094828" cy="738664"/>
          </a:xfrm>
          <a:prstGeom prst="rect">
            <a:avLst/>
          </a:prstGeom>
          <a:noFill/>
        </p:spPr>
        <p:txBody>
          <a:bodyPr wrap="square">
            <a:spAutoFit/>
          </a:bodyPr>
          <a:lstStyle/>
          <a:p>
            <a:pPr algn="just" rtl="0">
              <a:spcBef>
                <a:spcPts val="0"/>
              </a:spcBef>
              <a:spcAft>
                <a:spcPts val="0"/>
              </a:spcAft>
            </a:pPr>
            <a:r>
              <a:rPr lang="en-US" b="1" i="1">
                <a:solidFill>
                  <a:srgbClr val="434343"/>
                </a:solidFill>
                <a:latin typeface="Raleway" panose="020B0604020202020204" charset="0"/>
              </a:rPr>
              <a:t>Một số nội dung cơ bản cần làm để phát triển con người được nêu ra tại Đại hội Đại biểu Toàn quốc lần thứ XIII.</a:t>
            </a:r>
            <a:endParaRPr lang="vi-VN" b="1" i="1">
              <a:solidFill>
                <a:srgbClr val="434343"/>
              </a:solidFill>
              <a:latin typeface="Raleway" panose="020B0604020202020204" charset="0"/>
            </a:endParaRPr>
          </a:p>
        </p:txBody>
      </p:sp>
      <p:sp>
        <p:nvSpPr>
          <p:cNvPr id="14" name="Google Shape;1108;p59">
            <a:extLst>
              <a:ext uri="{FF2B5EF4-FFF2-40B4-BE49-F238E27FC236}">
                <a16:creationId xmlns:a16="http://schemas.microsoft.com/office/drawing/2014/main" id="{7781F319-F601-4660-9620-AAA6A17C3041}"/>
              </a:ext>
            </a:extLst>
          </p:cNvPr>
          <p:cNvSpPr/>
          <p:nvPr/>
        </p:nvSpPr>
        <p:spPr>
          <a:xfrm>
            <a:off x="2224803" y="2133600"/>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 name="TextBox 15">
            <a:extLst>
              <a:ext uri="{FF2B5EF4-FFF2-40B4-BE49-F238E27FC236}">
                <a16:creationId xmlns:a16="http://schemas.microsoft.com/office/drawing/2014/main" id="{3D3CB645-E442-4837-92AE-458A443DE7D8}"/>
              </a:ext>
            </a:extLst>
          </p:cNvPr>
          <p:cNvSpPr txBox="1"/>
          <p:nvPr/>
        </p:nvSpPr>
        <p:spPr>
          <a:xfrm>
            <a:off x="2396888" y="1096329"/>
            <a:ext cx="4094827" cy="830997"/>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Không ngừng chăm lo, giáo dục, bồi dưỡng, quan tâm về mọi mặt đối với con người. </a:t>
            </a:r>
            <a:endParaRPr lang="vi-VN" sz="1600" i="1">
              <a:solidFill>
                <a:srgbClr val="434343"/>
              </a:solidFill>
              <a:latin typeface="Raleway" panose="020B0604020202020204" charset="0"/>
            </a:endParaRPr>
          </a:p>
        </p:txBody>
      </p:sp>
      <p:sp>
        <p:nvSpPr>
          <p:cNvPr id="17" name="TextBox 16">
            <a:extLst>
              <a:ext uri="{FF2B5EF4-FFF2-40B4-BE49-F238E27FC236}">
                <a16:creationId xmlns:a16="http://schemas.microsoft.com/office/drawing/2014/main" id="{FF1A1183-41C0-434F-B4B8-20186E02DD70}"/>
              </a:ext>
            </a:extLst>
          </p:cNvPr>
          <p:cNvSpPr txBox="1"/>
          <p:nvPr/>
        </p:nvSpPr>
        <p:spPr>
          <a:xfrm>
            <a:off x="422057" y="2969953"/>
            <a:ext cx="4094827" cy="1077218"/>
          </a:xfrm>
          <a:prstGeom prst="rect">
            <a:avLst/>
          </a:prstGeom>
          <a:noFill/>
        </p:spPr>
        <p:txBody>
          <a:bodyPr wrap="square">
            <a:spAutoFit/>
          </a:bodyPr>
          <a:lstStyle/>
          <a:p>
            <a:pPr algn="just" rtl="0">
              <a:spcBef>
                <a:spcPts val="0"/>
              </a:spcBef>
              <a:spcAft>
                <a:spcPts val="0"/>
              </a:spcAft>
            </a:pPr>
            <a:r>
              <a:rPr lang="en-US" sz="1600" i="1">
                <a:solidFill>
                  <a:srgbClr val="434343"/>
                </a:solidFill>
                <a:latin typeface="Raleway" panose="020B0604020202020204" charset="0"/>
              </a:rPr>
              <a:t>Kiên quyết đấu tranh, xử lí những cá nhân, tập thể vi phạm pháp luật, nói và làm không đúng với chủ trương, đường lối của Đảng.</a:t>
            </a:r>
            <a:endParaRPr lang="vi-VN" sz="1600" i="1">
              <a:solidFill>
                <a:srgbClr val="434343"/>
              </a:solidFill>
              <a:latin typeface="Raleway" panose="020B0604020202020204" charset="0"/>
            </a:endParaRPr>
          </a:p>
        </p:txBody>
      </p:sp>
      <p:sp>
        <p:nvSpPr>
          <p:cNvPr id="18" name="Google Shape;1108;p59">
            <a:extLst>
              <a:ext uri="{FF2B5EF4-FFF2-40B4-BE49-F238E27FC236}">
                <a16:creationId xmlns:a16="http://schemas.microsoft.com/office/drawing/2014/main" id="{502670F5-4828-4EE9-B98B-4FCF3F54215E}"/>
              </a:ext>
            </a:extLst>
          </p:cNvPr>
          <p:cNvSpPr/>
          <p:nvPr/>
        </p:nvSpPr>
        <p:spPr>
          <a:xfrm>
            <a:off x="350937" y="3047001"/>
            <a:ext cx="71120" cy="193040"/>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434343"/>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19" name="Picture 2">
            <a:extLst>
              <a:ext uri="{FF2B5EF4-FFF2-40B4-BE49-F238E27FC236}">
                <a16:creationId xmlns:a16="http://schemas.microsoft.com/office/drawing/2014/main" id="{35B90867-3A05-4CA1-92A0-31E49BDA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223" y="2526222"/>
            <a:ext cx="2800261" cy="2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24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417BB-E4C6-4D51-A70A-D164A2A9C9ED}"/>
              </a:ext>
            </a:extLst>
          </p:cNvPr>
          <p:cNvSpPr/>
          <p:nvPr/>
        </p:nvSpPr>
        <p:spPr>
          <a:xfrm>
            <a:off x="0" y="-201266"/>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7C745A-68C8-4EAB-B03E-44B8329A5359}"/>
              </a:ext>
            </a:extLst>
          </p:cNvPr>
          <p:cNvSpPr/>
          <p:nvPr/>
        </p:nvSpPr>
        <p:spPr>
          <a:xfrm>
            <a:off x="0" y="-405435"/>
            <a:ext cx="890229" cy="832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F98C6C-6F49-4024-9F73-1B0609CDE957}"/>
              </a:ext>
            </a:extLst>
          </p:cNvPr>
          <p:cNvSpPr txBox="1"/>
          <p:nvPr/>
        </p:nvSpPr>
        <p:spPr>
          <a:xfrm>
            <a:off x="1380967" y="-83010"/>
            <a:ext cx="4009708" cy="400110"/>
          </a:xfrm>
          <a:prstGeom prst="rect">
            <a:avLst/>
          </a:prstGeom>
          <a:noFill/>
        </p:spPr>
        <p:txBody>
          <a:bodyPr wrap="square">
            <a:spAutoFit/>
          </a:bodyPr>
          <a:lstStyle/>
          <a:p>
            <a:pPr algn="ctr" rtl="0" fontAlgn="base">
              <a:spcBef>
                <a:spcPts val="0"/>
              </a:spcBef>
              <a:spcAft>
                <a:spcPts val="0"/>
              </a:spcAft>
            </a:pPr>
            <a:r>
              <a:rPr lang="en-US" sz="2000">
                <a:solidFill>
                  <a:srgbClr val="E9E9E9"/>
                </a:solidFill>
                <a:latin typeface="UTM Facebook" panose="02040403050506020204" pitchFamily="18" charset="0"/>
              </a:rPr>
              <a:t>TỔNG KẾT</a:t>
            </a:r>
            <a:endParaRPr lang="vi-VN" sz="2000" b="0" i="0" u="none" dirty="0">
              <a:solidFill>
                <a:srgbClr val="E9E9E9"/>
              </a:solidFill>
              <a:effectLst/>
              <a:latin typeface="Raleway" panose="020B0604020202020204" charset="0"/>
            </a:endParaRPr>
          </a:p>
        </p:txBody>
      </p:sp>
      <p:sp>
        <p:nvSpPr>
          <p:cNvPr id="10" name="TextBox 9">
            <a:extLst>
              <a:ext uri="{FF2B5EF4-FFF2-40B4-BE49-F238E27FC236}">
                <a16:creationId xmlns:a16="http://schemas.microsoft.com/office/drawing/2014/main" id="{C822681B-932D-498C-945C-DD4311DEE737}"/>
              </a:ext>
            </a:extLst>
          </p:cNvPr>
          <p:cNvSpPr txBox="1"/>
          <p:nvPr/>
        </p:nvSpPr>
        <p:spPr>
          <a:xfrm>
            <a:off x="274320" y="631436"/>
            <a:ext cx="6380480" cy="1384995"/>
          </a:xfrm>
          <a:prstGeom prst="rect">
            <a:avLst/>
          </a:prstGeom>
          <a:noFill/>
        </p:spPr>
        <p:txBody>
          <a:bodyPr wrap="square">
            <a:spAutoFit/>
          </a:bodyPr>
          <a:lstStyle/>
          <a:p>
            <a:pPr marL="285750" indent="-285750" algn="just">
              <a:buFont typeface="Wingdings" panose="05000000000000000000" pitchFamily="2" charset="2"/>
              <a:buChar char="ü"/>
            </a:pPr>
            <a:r>
              <a:rPr lang="vi-VN">
                <a:latin typeface="+mn-lt"/>
              </a:rPr>
              <a:t>“ Trồng người” là công việc “trăm năm” , không thể nóng vội một sớm một chiều , không thể làm một lúc là xong, cũng không phải tuỳ tiện, đến đây hay đến đó. Cả cuộc đời Hồ Chí Minh là một hình mẫu con người nhân văn của thời đại mới.Trong con người Hồ Chí Minh là sự thống nhất giữa lòng yêu thương con người với lòng tin, sự tôn trọng và ý chí hành động triệt để giải phóng dân tộc , giải phóng xã hội , giải phóng con người.</a:t>
            </a:r>
            <a:endParaRPr lang="vi-VN">
              <a:solidFill>
                <a:srgbClr val="434343"/>
              </a:solidFill>
              <a:latin typeface="+mn-lt"/>
            </a:endParaRPr>
          </a:p>
        </p:txBody>
      </p:sp>
      <p:sp>
        <p:nvSpPr>
          <p:cNvPr id="11" name="TextBox 10">
            <a:extLst>
              <a:ext uri="{FF2B5EF4-FFF2-40B4-BE49-F238E27FC236}">
                <a16:creationId xmlns:a16="http://schemas.microsoft.com/office/drawing/2014/main" id="{25F7C9D1-34D8-480B-AD70-BACE92CB3E86}"/>
              </a:ext>
            </a:extLst>
          </p:cNvPr>
          <p:cNvSpPr txBox="1"/>
          <p:nvPr/>
        </p:nvSpPr>
        <p:spPr>
          <a:xfrm>
            <a:off x="274320" y="2153515"/>
            <a:ext cx="6461761" cy="1600438"/>
          </a:xfrm>
          <a:prstGeom prst="rect">
            <a:avLst/>
          </a:prstGeom>
          <a:noFill/>
        </p:spPr>
        <p:txBody>
          <a:bodyPr wrap="square">
            <a:spAutoFit/>
          </a:bodyPr>
          <a:lstStyle/>
          <a:p>
            <a:pPr marL="285750" indent="-285750" algn="just">
              <a:buFont typeface="Wingdings" panose="05000000000000000000" pitchFamily="2" charset="2"/>
              <a:buChar char="ü"/>
            </a:pPr>
            <a:r>
              <a:rPr lang="vi-VN"/>
              <a:t>Đảng Cộng Sản Việt Nam do Chủ tịch Hồ Chí Minh sáng lập, lấy chủ nghĩa Mác-LêNin và tư tưởng Hồ Chí Minh làm nền tảng tư tưởng và kim chỉ nam cho hành động. Tư tưởng về con người của Đảng Cộng Sản Việt Nam nhất quán với tư tưởng về con người của Hồ Chí Minh. Con người Việt Nam đang là trung tâm trong “chiến lược phát triển toàn diện”, đang là động lực của công cuộc xây dựng xã hội mới với mục tiêu “dân giàu nước mạnh , xã hội công bằng, văn minh, vững bước đi lên chủ nghĩa xã hội”.</a:t>
            </a:r>
            <a:endParaRPr lang="vi-VN">
              <a:solidFill>
                <a:srgbClr val="434343"/>
              </a:solidFill>
              <a:latin typeface="Raleway" panose="020B0604020202020204" charset="0"/>
            </a:endParaRPr>
          </a:p>
        </p:txBody>
      </p:sp>
      <p:pic>
        <p:nvPicPr>
          <p:cNvPr id="16" name="Picture 15" descr="A picture containing text, person, old, group&#10;&#10;Description automatically generated">
            <a:extLst>
              <a:ext uri="{FF2B5EF4-FFF2-40B4-BE49-F238E27FC236}">
                <a16:creationId xmlns:a16="http://schemas.microsoft.com/office/drawing/2014/main" id="{9198511C-4D3D-4688-A53D-8DF7E5782FFB}"/>
              </a:ext>
            </a:extLst>
          </p:cNvPr>
          <p:cNvPicPr>
            <a:picLocks noChangeAspect="1"/>
          </p:cNvPicPr>
          <p:nvPr/>
        </p:nvPicPr>
        <p:blipFill>
          <a:blip r:embed="rId2"/>
          <a:stretch>
            <a:fillRect/>
          </a:stretch>
        </p:blipFill>
        <p:spPr>
          <a:xfrm>
            <a:off x="8684545" y="1413543"/>
            <a:ext cx="2788661" cy="1855727"/>
          </a:xfrm>
          <a:prstGeom prst="rect">
            <a:avLst/>
          </a:prstGeom>
        </p:spPr>
      </p:pic>
      <p:pic>
        <p:nvPicPr>
          <p:cNvPr id="22" name="Picture 21" descr="A picture containing person, sky, outdoor, group&#10;&#10;Description automatically generated">
            <a:extLst>
              <a:ext uri="{FF2B5EF4-FFF2-40B4-BE49-F238E27FC236}">
                <a16:creationId xmlns:a16="http://schemas.microsoft.com/office/drawing/2014/main" id="{2C0E0C45-4D01-4EC6-A60B-0FB45E5FCF50}"/>
              </a:ext>
            </a:extLst>
          </p:cNvPr>
          <p:cNvPicPr>
            <a:picLocks noChangeAspect="1"/>
          </p:cNvPicPr>
          <p:nvPr/>
        </p:nvPicPr>
        <p:blipFill>
          <a:blip r:embed="rId3"/>
          <a:stretch>
            <a:fillRect/>
          </a:stretch>
        </p:blipFill>
        <p:spPr>
          <a:xfrm>
            <a:off x="7896126" y="5372737"/>
            <a:ext cx="3059906" cy="2067827"/>
          </a:xfrm>
          <a:prstGeom prst="rect">
            <a:avLst/>
          </a:prstGeom>
        </p:spPr>
      </p:pic>
      <p:sp>
        <p:nvSpPr>
          <p:cNvPr id="23" name="Oval 22">
            <a:extLst>
              <a:ext uri="{FF2B5EF4-FFF2-40B4-BE49-F238E27FC236}">
                <a16:creationId xmlns:a16="http://schemas.microsoft.com/office/drawing/2014/main" id="{B8935F26-EF9C-425F-9351-72D1EFFB1EDB}"/>
              </a:ext>
            </a:extLst>
          </p:cNvPr>
          <p:cNvSpPr/>
          <p:nvPr/>
        </p:nvSpPr>
        <p:spPr>
          <a:xfrm>
            <a:off x="-1634187" y="5919136"/>
            <a:ext cx="2644785" cy="20678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E82222-1DFF-44BE-B26B-7C926072EE4C}"/>
              </a:ext>
            </a:extLst>
          </p:cNvPr>
          <p:cNvSpPr/>
          <p:nvPr/>
        </p:nvSpPr>
        <p:spPr>
          <a:xfrm>
            <a:off x="4913823" y="-2786592"/>
            <a:ext cx="2325177" cy="21502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F2C35021-5157-4C9E-91C0-8BA2520AB7D6}"/>
              </a:ext>
            </a:extLst>
          </p:cNvPr>
          <p:cNvSpPr txBox="1">
            <a:spLocks/>
          </p:cNvSpPr>
          <p:nvPr/>
        </p:nvSpPr>
        <p:spPr>
          <a:xfrm>
            <a:off x="-7387033" y="2322647"/>
            <a:ext cx="5968958" cy="479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Staatliches"/>
              <a:buNone/>
              <a:defRPr sz="3600" b="1" i="0" u="none" strike="noStrike" cap="none">
                <a:solidFill>
                  <a:schemeClr val="dk2"/>
                </a:solidFill>
                <a:latin typeface="Staatliches"/>
                <a:ea typeface="Staatliches"/>
                <a:cs typeface="Staatliches"/>
                <a:sym typeface="Staatliches"/>
              </a:defRPr>
            </a:lvl1pPr>
            <a:lvl2pPr marR="0" lvl="1"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2pPr>
            <a:lvl3pPr marR="0" lvl="2"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3pPr>
            <a:lvl4pPr marR="0" lvl="3"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4pPr>
            <a:lvl5pPr marR="0" lvl="4"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5pPr>
            <a:lvl6pPr marR="0" lvl="5"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6pPr>
            <a:lvl7pPr marR="0" lvl="6"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7pPr>
            <a:lvl8pPr marR="0" lvl="7"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8pPr>
            <a:lvl9pPr marR="0" lvl="8" algn="ctr" rtl="0">
              <a:lnSpc>
                <a:spcPct val="100000"/>
              </a:lnSpc>
              <a:spcBef>
                <a:spcPts val="0"/>
              </a:spcBef>
              <a:spcAft>
                <a:spcPts val="0"/>
              </a:spcAft>
              <a:buClr>
                <a:srgbClr val="434343"/>
              </a:buClr>
              <a:buSzPts val="4800"/>
              <a:buFont typeface="Staatliches"/>
              <a:buNone/>
              <a:defRPr sz="3600" b="1" i="0" u="none" strike="noStrike" cap="none">
                <a:solidFill>
                  <a:srgbClr val="434343"/>
                </a:solidFill>
                <a:latin typeface="Staatliches"/>
                <a:ea typeface="Staatliches"/>
                <a:cs typeface="Staatliches"/>
                <a:sym typeface="Staatliches"/>
              </a:defRPr>
            </a:lvl9pPr>
          </a:lstStyle>
          <a:p>
            <a:pPr algn="l" fontAlgn="base"/>
            <a:r>
              <a:rPr lang="en-US" sz="2000">
                <a:solidFill>
                  <a:srgbClr val="EEEEEE"/>
                </a:solidFill>
                <a:latin typeface="UTM Facebook" panose="02040403050506020204" pitchFamily="18" charset="0"/>
              </a:rPr>
              <a:t>TRÁCH NHIỆM CỦA CÁN BỘ ĐẢNG HIỆN NAY:</a:t>
            </a:r>
            <a:endParaRPr lang="en-US" sz="2000" b="0" dirty="0">
              <a:solidFill>
                <a:srgbClr val="EEEEEE"/>
              </a:solidFill>
              <a:latin typeface="UTM Facebook" panose="02040403050506020204" pitchFamily="18" charset="0"/>
            </a:endParaRPr>
          </a:p>
        </p:txBody>
      </p:sp>
      <p:sp>
        <p:nvSpPr>
          <p:cNvPr id="20" name="Rectangle 19">
            <a:extLst>
              <a:ext uri="{FF2B5EF4-FFF2-40B4-BE49-F238E27FC236}">
                <a16:creationId xmlns:a16="http://schemas.microsoft.com/office/drawing/2014/main" id="{7BC50828-FFFB-4850-A8E8-F8C0D18F87F1}"/>
              </a:ext>
            </a:extLst>
          </p:cNvPr>
          <p:cNvSpPr/>
          <p:nvPr/>
        </p:nvSpPr>
        <p:spPr>
          <a:xfrm>
            <a:off x="-1" y="4512064"/>
            <a:ext cx="6858000" cy="628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34515A-C87D-4457-B54F-D1C652F99B36}"/>
              </a:ext>
            </a:extLst>
          </p:cNvPr>
          <p:cNvSpPr/>
          <p:nvPr/>
        </p:nvSpPr>
        <p:spPr>
          <a:xfrm>
            <a:off x="5967770" y="4494284"/>
            <a:ext cx="890229" cy="878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34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p:nvPr/>
        </p:nvSpPr>
        <p:spPr>
          <a:xfrm>
            <a:off x="215100" y="853275"/>
            <a:ext cx="3222900" cy="3441825"/>
          </a:xfrm>
          <a:prstGeom prst="rect">
            <a:avLst/>
          </a:prstGeom>
          <a:noFill/>
          <a:ln w="28575" cap="flat"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3" name="Google Shape;173;p30"/>
          <p:cNvSpPr txBox="1">
            <a:spLocks noGrp="1"/>
          </p:cNvSpPr>
          <p:nvPr>
            <p:ph type="ctrTitle"/>
          </p:nvPr>
        </p:nvSpPr>
        <p:spPr>
          <a:xfrm>
            <a:off x="406350" y="982871"/>
            <a:ext cx="2840400" cy="1281879"/>
          </a:xfrm>
          <a:prstGeom prst="rect">
            <a:avLst/>
          </a:prstGeom>
        </p:spPr>
        <p:txBody>
          <a:bodyPr spcFirstLastPara="1" wrap="square" lIns="68569" tIns="68569" rIns="68569" bIns="68569" anchor="b" anchorCtr="0">
            <a:noAutofit/>
          </a:bodyPr>
          <a:lstStyle/>
          <a:p>
            <a:r>
              <a:rPr lang="en-US"/>
              <a:t>N</a:t>
            </a:r>
            <a:r>
              <a:rPr lang="en"/>
              <a:t>hóm 5</a:t>
            </a:r>
            <a:endParaRPr/>
          </a:p>
        </p:txBody>
      </p:sp>
      <p:sp>
        <p:nvSpPr>
          <p:cNvPr id="174" name="Google Shape;174;p30"/>
          <p:cNvSpPr txBox="1">
            <a:spLocks noGrp="1"/>
          </p:cNvSpPr>
          <p:nvPr>
            <p:ph type="subTitle" idx="1"/>
          </p:nvPr>
        </p:nvSpPr>
        <p:spPr>
          <a:xfrm>
            <a:off x="851863" y="2097120"/>
            <a:ext cx="2334375" cy="1966879"/>
          </a:xfrm>
          <a:prstGeom prst="rect">
            <a:avLst/>
          </a:prstGeom>
        </p:spPr>
        <p:txBody>
          <a:bodyPr spcFirstLastPara="1" wrap="square" lIns="68569" tIns="68569" rIns="68569" bIns="68569" anchor="t" anchorCtr="0">
            <a:noAutofit/>
          </a:bodyPr>
          <a:lstStyle/>
          <a:p>
            <a:pPr marL="285750" indent="-171450" fontAlgn="base">
              <a:buFont typeface="Arial" panose="020B0604020202020204" pitchFamily="34" charset="0"/>
              <a:buChar char="•"/>
            </a:pPr>
            <a:r>
              <a:rPr lang="en-US" sz="1200"/>
              <a:t>Nguyễn Thị Phương</a:t>
            </a:r>
          </a:p>
          <a:p>
            <a:pPr marL="285750" indent="-171450" fontAlgn="base">
              <a:buFont typeface="Arial" panose="020B0604020202020204" pitchFamily="34" charset="0"/>
              <a:buChar char="•"/>
            </a:pPr>
            <a:r>
              <a:rPr lang="en-US" sz="1200"/>
              <a:t>Hoàng Trung Sơn</a:t>
            </a:r>
          </a:p>
          <a:p>
            <a:pPr marL="285750" indent="-171450" fontAlgn="base">
              <a:buFont typeface="Arial" panose="020B0604020202020204" pitchFamily="34" charset="0"/>
              <a:buChar char="•"/>
            </a:pPr>
            <a:r>
              <a:rPr lang="en-US" sz="1200"/>
              <a:t>Vũ Thị Thanh</a:t>
            </a:r>
          </a:p>
          <a:p>
            <a:pPr marL="285750" indent="-171450" fontAlgn="base">
              <a:buFont typeface="Arial" panose="020B0604020202020204" pitchFamily="34" charset="0"/>
              <a:buChar char="•"/>
            </a:pPr>
            <a:r>
              <a:rPr lang="en-US" sz="1200"/>
              <a:t>Vũ Văn Thành</a:t>
            </a:r>
          </a:p>
          <a:p>
            <a:pPr marL="285750" indent="-171450" fontAlgn="base">
              <a:buFont typeface="Arial" panose="020B0604020202020204" pitchFamily="34" charset="0"/>
              <a:buChar char="•"/>
            </a:pPr>
            <a:r>
              <a:rPr lang="en-US" sz="1200"/>
              <a:t>Lê Thị Bích Thảo</a:t>
            </a:r>
          </a:p>
          <a:p>
            <a:pPr marL="285750" indent="-171450" fontAlgn="base">
              <a:buFont typeface="Arial" panose="020B0604020202020204" pitchFamily="34" charset="0"/>
              <a:buChar char="•"/>
            </a:pPr>
            <a:r>
              <a:rPr lang="en-US" sz="1200"/>
              <a:t>Đoàn Thị Thanh Thư</a:t>
            </a:r>
          </a:p>
          <a:p>
            <a:pPr marL="285750" indent="-171450" fontAlgn="base">
              <a:buFont typeface="Arial" panose="020B0604020202020204" pitchFamily="34" charset="0"/>
              <a:buChar char="•"/>
            </a:pPr>
            <a:r>
              <a:rPr lang="en-US" sz="1200"/>
              <a:t>Vũ Thị Thương</a:t>
            </a:r>
          </a:p>
          <a:p>
            <a:pPr marL="285750" indent="-171450" fontAlgn="base">
              <a:buFont typeface="Arial" panose="020B0604020202020204" pitchFamily="34" charset="0"/>
              <a:buChar char="•"/>
            </a:pPr>
            <a:r>
              <a:rPr lang="en-US" sz="1200"/>
              <a:t>Trịnh Hải Triều</a:t>
            </a:r>
          </a:p>
          <a:p>
            <a:pPr marL="285750" indent="-171450" fontAlgn="base">
              <a:buFont typeface="Arial" panose="020B0604020202020204" pitchFamily="34" charset="0"/>
              <a:buChar char="•"/>
            </a:pPr>
            <a:r>
              <a:rPr lang="en-US" sz="1200"/>
              <a:t>Đào Ngọc Trinh</a:t>
            </a:r>
          </a:p>
          <a:p>
            <a:pPr marL="285750" indent="-171450" fontAlgn="base">
              <a:buFont typeface="Arial" panose="020B0604020202020204" pitchFamily="34" charset="0"/>
              <a:buChar char="•"/>
            </a:pPr>
            <a:r>
              <a:rPr lang="en-US" sz="1200"/>
              <a:t>Lưu Quốc Tuấn</a:t>
            </a:r>
          </a:p>
          <a:p>
            <a:pPr marL="342900">
              <a:buFont typeface="+mj-lt"/>
              <a:buAutoNum type="arabicPeriod"/>
            </a:pPr>
            <a:endParaRPr sz="1400" dirty="0"/>
          </a:p>
        </p:txBody>
      </p:sp>
      <p:sp>
        <p:nvSpPr>
          <p:cNvPr id="6" name="Google Shape;470;p48">
            <a:extLst>
              <a:ext uri="{FF2B5EF4-FFF2-40B4-BE49-F238E27FC236}">
                <a16:creationId xmlns:a16="http://schemas.microsoft.com/office/drawing/2014/main" id="{5BFBD513-5576-45B5-AC3F-AF199BC75C48}"/>
              </a:ext>
            </a:extLst>
          </p:cNvPr>
          <p:cNvSpPr txBox="1">
            <a:spLocks/>
          </p:cNvSpPr>
          <p:nvPr/>
        </p:nvSpPr>
        <p:spPr>
          <a:xfrm>
            <a:off x="-6161062" y="691050"/>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Thanks for watching</a:t>
            </a:r>
            <a:endParaRPr lang="en-US" dirty="0"/>
          </a:p>
        </p:txBody>
      </p:sp>
      <p:pic>
        <p:nvPicPr>
          <p:cNvPr id="3" name="Picture 2" descr="A picture containing outdoor, person, posing&#10;&#10;Description automatically generated">
            <a:extLst>
              <a:ext uri="{FF2B5EF4-FFF2-40B4-BE49-F238E27FC236}">
                <a16:creationId xmlns:a16="http://schemas.microsoft.com/office/drawing/2014/main" id="{5AC9E8C9-15FA-42E7-AA1A-3035D4A53558}"/>
              </a:ext>
            </a:extLst>
          </p:cNvPr>
          <p:cNvPicPr>
            <a:picLocks noChangeAspect="1"/>
          </p:cNvPicPr>
          <p:nvPr/>
        </p:nvPicPr>
        <p:blipFill>
          <a:blip r:embed="rId3"/>
          <a:stretch>
            <a:fillRect/>
          </a:stretch>
        </p:blipFill>
        <p:spPr>
          <a:xfrm>
            <a:off x="3539600" y="0"/>
            <a:ext cx="3623200" cy="5143500"/>
          </a:xfrm>
          <a:prstGeom prst="rect">
            <a:avLst/>
          </a:prstGeom>
        </p:spPr>
      </p:pic>
    </p:spTree>
    <p:extLst>
      <p:ext uri="{BB962C8B-B14F-4D97-AF65-F5344CB8AC3E}">
        <p14:creationId xmlns:p14="http://schemas.microsoft.com/office/powerpoint/2010/main" val="19290949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316397" y="583495"/>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latin typeface="UTM Facebook" panose="02040403050506020204" pitchFamily="18" charset="0"/>
              </a:rPr>
              <a:t>1.1. </a:t>
            </a:r>
            <a:r>
              <a:rPr lang="en-US" sz="3200" b="1" dirty="0">
                <a:latin typeface="UTM Facebook" panose="02040403050506020204" pitchFamily="18" charset="0"/>
              </a:rPr>
              <a:t>CƠ SỞ LÝ LUẬN </a:t>
            </a:r>
            <a:endParaRPr lang="vi-VN" sz="3200" b="1" dirty="0"/>
          </a:p>
        </p:txBody>
      </p:sp>
      <p:sp>
        <p:nvSpPr>
          <p:cNvPr id="11" name="Google Shape;225;p36">
            <a:extLst>
              <a:ext uri="{FF2B5EF4-FFF2-40B4-BE49-F238E27FC236}">
                <a16:creationId xmlns:a16="http://schemas.microsoft.com/office/drawing/2014/main" id="{27D99661-8816-47B0-950A-305588AE5ABD}"/>
              </a:ext>
            </a:extLst>
          </p:cNvPr>
          <p:cNvSpPr txBox="1">
            <a:spLocks/>
          </p:cNvSpPr>
          <p:nvPr/>
        </p:nvSpPr>
        <p:spPr>
          <a:xfrm>
            <a:off x="250813" y="3105210"/>
            <a:ext cx="3882202" cy="70452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en-US" sz="1200"/>
              <a:t>Điều cốt lõi nhất trong tư tưởng HCM là lòng yêu nước, thương dân, yêu thương con người sâu sắc.</a:t>
            </a:r>
            <a:endParaRPr lang="en-US" sz="1200" dirty="0"/>
          </a:p>
        </p:txBody>
      </p:sp>
      <p:sp>
        <p:nvSpPr>
          <p:cNvPr id="14" name="Google Shape;225;p36">
            <a:extLst>
              <a:ext uri="{FF2B5EF4-FFF2-40B4-BE49-F238E27FC236}">
                <a16:creationId xmlns:a16="http://schemas.microsoft.com/office/drawing/2014/main" id="{F1C6BC37-9A55-4C41-96CF-A07C7F27B1DF}"/>
              </a:ext>
            </a:extLst>
          </p:cNvPr>
          <p:cNvSpPr txBox="1">
            <a:spLocks/>
          </p:cNvSpPr>
          <p:nvPr/>
        </p:nvSpPr>
        <p:spPr>
          <a:xfrm>
            <a:off x="284278" y="2337070"/>
            <a:ext cx="3882202" cy="8916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vi-VN" sz="1200"/>
              <a:t>Tư tưởng Hồ Chí Minh về xây dựng con người có ý nghĩa rất quan trọng đối với sự nghiệp cách mạng giáo dục và đào tạo con người Việt Nam</a:t>
            </a:r>
            <a:endParaRPr lang="en-US" sz="1200" dirty="0"/>
          </a:p>
        </p:txBody>
      </p:sp>
      <p:sp>
        <p:nvSpPr>
          <p:cNvPr id="15" name="Google Shape;225;p36">
            <a:extLst>
              <a:ext uri="{FF2B5EF4-FFF2-40B4-BE49-F238E27FC236}">
                <a16:creationId xmlns:a16="http://schemas.microsoft.com/office/drawing/2014/main" id="{7AC29351-54A5-4E0D-8DA7-7F629A5C01E9}"/>
              </a:ext>
            </a:extLst>
          </p:cNvPr>
          <p:cNvSpPr txBox="1">
            <a:spLocks/>
          </p:cNvSpPr>
          <p:nvPr/>
        </p:nvSpPr>
        <p:spPr>
          <a:xfrm>
            <a:off x="287758" y="1228242"/>
            <a:ext cx="3882202"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vi-VN" sz="1200"/>
              <a:t>Con người vừa là mục tiêu, vừa là động lực của sự nghiệp xây dựng chủ nghĩa xã hội.</a:t>
            </a:r>
            <a:endParaRPr lang="en-US" sz="1200"/>
          </a:p>
        </p:txBody>
      </p:sp>
      <p:sp>
        <p:nvSpPr>
          <p:cNvPr id="16" name="Google Shape;225;p36">
            <a:extLst>
              <a:ext uri="{FF2B5EF4-FFF2-40B4-BE49-F238E27FC236}">
                <a16:creationId xmlns:a16="http://schemas.microsoft.com/office/drawing/2014/main" id="{158FBAFE-022A-4AFC-9854-EF4277E2708C}"/>
              </a:ext>
            </a:extLst>
          </p:cNvPr>
          <p:cNvSpPr txBox="1">
            <a:spLocks/>
          </p:cNvSpPr>
          <p:nvPr/>
        </p:nvSpPr>
        <p:spPr>
          <a:xfrm>
            <a:off x="287758" y="1785320"/>
            <a:ext cx="3882202"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vi-VN" sz="1200"/>
              <a:t>Đảng ta xác định giáo dục và đào tạo là quốc sách hàng đầu.</a:t>
            </a:r>
            <a:endParaRPr lang="en-US" sz="1100" dirty="0"/>
          </a:p>
        </p:txBody>
      </p:sp>
      <p:pic>
        <p:nvPicPr>
          <p:cNvPr id="3" name="Picture 2" descr="A person with a mustache&#10;&#10;Description automatically generated with medium confidence">
            <a:extLst>
              <a:ext uri="{FF2B5EF4-FFF2-40B4-BE49-F238E27FC236}">
                <a16:creationId xmlns:a16="http://schemas.microsoft.com/office/drawing/2014/main" id="{A483DC82-56BD-49E1-8D71-F6771C238729}"/>
              </a:ext>
            </a:extLst>
          </p:cNvPr>
          <p:cNvPicPr>
            <a:picLocks noChangeAspect="1"/>
          </p:cNvPicPr>
          <p:nvPr/>
        </p:nvPicPr>
        <p:blipFill>
          <a:blip r:embed="rId4"/>
          <a:stretch>
            <a:fillRect/>
          </a:stretch>
        </p:blipFill>
        <p:spPr>
          <a:xfrm>
            <a:off x="4169960" y="381631"/>
            <a:ext cx="2688040" cy="4495398"/>
          </a:xfrm>
          <a:prstGeom prst="rect">
            <a:avLst/>
          </a:prstGeom>
        </p:spPr>
      </p:pic>
    </p:spTree>
    <p:extLst>
      <p:ext uri="{BB962C8B-B14F-4D97-AF65-F5344CB8AC3E}">
        <p14:creationId xmlns:p14="http://schemas.microsoft.com/office/powerpoint/2010/main" val="340478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33775" y="1948350"/>
            <a:ext cx="6390450" cy="1094400"/>
          </a:xfrm>
          <a:prstGeom prst="rect">
            <a:avLst/>
          </a:prstGeom>
        </p:spPr>
        <p:txBody>
          <a:bodyPr spcFirstLastPara="1" wrap="square" lIns="68569" tIns="68569" rIns="68569" bIns="68569" anchor="b" anchorCtr="0">
            <a:noAutofit/>
          </a:bodyPr>
          <a:lstStyle/>
          <a:p>
            <a:r>
              <a:rPr lang="en-US"/>
              <a:t>T</a:t>
            </a:r>
            <a:r>
              <a:rPr lang="en"/>
              <a:t>hanks for watching</a:t>
            </a:r>
            <a:endParaRPr/>
          </a:p>
        </p:txBody>
      </p:sp>
      <p:sp>
        <p:nvSpPr>
          <p:cNvPr id="4" name="Google Shape;470;p48">
            <a:extLst>
              <a:ext uri="{FF2B5EF4-FFF2-40B4-BE49-F238E27FC236}">
                <a16:creationId xmlns:a16="http://schemas.microsoft.com/office/drawing/2014/main" id="{C4DCB281-CEEF-4F87-8749-E4F150F52A41}"/>
              </a:ext>
            </a:extLst>
          </p:cNvPr>
          <p:cNvSpPr txBox="1">
            <a:spLocks/>
          </p:cNvSpPr>
          <p:nvPr/>
        </p:nvSpPr>
        <p:spPr>
          <a:xfrm>
            <a:off x="-1046385" y="6242038"/>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r>
              <a:rPr lang="en-US"/>
              <a:t>KAHOOT.IT</a:t>
            </a:r>
          </a:p>
        </p:txBody>
      </p:sp>
      <p:sp>
        <p:nvSpPr>
          <p:cNvPr id="5" name="Google Shape;471;p48">
            <a:extLst>
              <a:ext uri="{FF2B5EF4-FFF2-40B4-BE49-F238E27FC236}">
                <a16:creationId xmlns:a16="http://schemas.microsoft.com/office/drawing/2014/main" id="{94FE6D70-7B29-4428-9D84-898873DBF917}"/>
              </a:ext>
            </a:extLst>
          </p:cNvPr>
          <p:cNvSpPr txBox="1">
            <a:spLocks/>
          </p:cNvSpPr>
          <p:nvPr/>
        </p:nvSpPr>
        <p:spPr>
          <a:xfrm>
            <a:off x="-1046385" y="7336438"/>
            <a:ext cx="6390450" cy="4864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ctr" rtl="0">
              <a:lnSpc>
                <a:spcPct val="100000"/>
              </a:lnSpc>
              <a:spcBef>
                <a:spcPts val="0"/>
              </a:spcBef>
              <a:spcAft>
                <a:spcPts val="0"/>
              </a:spcAft>
              <a:buClr>
                <a:schemeClr val="lt2"/>
              </a:buClr>
              <a:buSzPts val="1800"/>
              <a:buFont typeface="Raleway"/>
              <a:buChar char="●"/>
              <a:defRPr sz="1800" b="0" i="0" u="none" strike="noStrike" cap="none">
                <a:solidFill>
                  <a:schemeClr val="lt2"/>
                </a:solidFill>
                <a:latin typeface="Raleway"/>
                <a:ea typeface="Raleway"/>
                <a:cs typeface="Raleway"/>
                <a:sym typeface="Raleway"/>
              </a:defRPr>
            </a:lvl1pPr>
            <a:lvl2pPr marL="685800" marR="0" lvl="1"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ctr"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spcAft>
                <a:spcPts val="1200"/>
              </a:spcAft>
              <a:buFont typeface="Raleway"/>
              <a:buNone/>
            </a:pPr>
            <a:r>
              <a:rPr lang="en-US">
                <a:solidFill>
                  <a:srgbClr val="E9E9E9"/>
                </a:solidFill>
                <a:hlinkClick r:id="rId3">
                  <a:extLst>
                    <a:ext uri="{A12FA001-AC4F-418D-AE19-62706E023703}">
                      <ahyp:hlinkClr xmlns:ahyp="http://schemas.microsoft.com/office/drawing/2018/hyperlinkcolor" val="tx"/>
                    </a:ext>
                  </a:extLst>
                </a:hlinkClick>
              </a:rPr>
              <a:t>https://create.kahoot.it/share/ao-uc-cach-mang/</a:t>
            </a:r>
            <a:endParaRPr lang="en-US">
              <a:solidFill>
                <a:srgbClr val="E9E9E9"/>
              </a:solidFill>
            </a:endParaRPr>
          </a:p>
        </p:txBody>
      </p:sp>
      <p:sp>
        <p:nvSpPr>
          <p:cNvPr id="7" name="Google Shape;173;p30">
            <a:extLst>
              <a:ext uri="{FF2B5EF4-FFF2-40B4-BE49-F238E27FC236}">
                <a16:creationId xmlns:a16="http://schemas.microsoft.com/office/drawing/2014/main" id="{B92B3394-2189-4ED0-B75A-1B6B6AF049E5}"/>
              </a:ext>
            </a:extLst>
          </p:cNvPr>
          <p:cNvSpPr txBox="1">
            <a:spLocks/>
          </p:cNvSpPr>
          <p:nvPr/>
        </p:nvSpPr>
        <p:spPr>
          <a:xfrm>
            <a:off x="8216850" y="1528971"/>
            <a:ext cx="2840400" cy="128187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2"/>
              </a:buClr>
              <a:buSzPts val="9600"/>
              <a:buFont typeface="Staatliches"/>
              <a:buNone/>
              <a:defRPr sz="7200" b="0" i="0" u="none" strike="noStrike" cap="none">
                <a:solidFill>
                  <a:schemeClr val="lt2"/>
                </a:solidFill>
                <a:latin typeface="Staatliches"/>
                <a:ea typeface="Staatliches"/>
                <a:cs typeface="Staatliches"/>
                <a:sym typeface="Staatliches"/>
              </a:defRPr>
            </a:lvl1pPr>
            <a:lvl2pPr marR="0" lvl="1"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2pPr>
            <a:lvl3pPr marR="0" lvl="2"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3pPr>
            <a:lvl4pPr marR="0" lvl="3"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4pPr>
            <a:lvl5pPr marR="0" lvl="4"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5pPr>
            <a:lvl6pPr marR="0" lvl="5"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6pPr>
            <a:lvl7pPr marR="0" lvl="6"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7pPr>
            <a:lvl8pPr marR="0" lvl="7"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8pPr>
            <a:lvl9pPr marR="0" lvl="8"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9pPr>
          </a:lstStyle>
          <a:p>
            <a:r>
              <a:rPr lang="en-US"/>
              <a:t>Nhóm 6</a:t>
            </a:r>
            <a:endParaRPr lang="en-US" dirty="0"/>
          </a:p>
        </p:txBody>
      </p:sp>
      <p:sp>
        <p:nvSpPr>
          <p:cNvPr id="8" name="Google Shape;174;p30">
            <a:extLst>
              <a:ext uri="{FF2B5EF4-FFF2-40B4-BE49-F238E27FC236}">
                <a16:creationId xmlns:a16="http://schemas.microsoft.com/office/drawing/2014/main" id="{D2EC3ECD-6499-4EE7-ABCA-C76693D3D114}"/>
              </a:ext>
            </a:extLst>
          </p:cNvPr>
          <p:cNvSpPr txBox="1">
            <a:spLocks/>
          </p:cNvSpPr>
          <p:nvPr/>
        </p:nvSpPr>
        <p:spPr>
          <a:xfrm>
            <a:off x="8662363" y="2643221"/>
            <a:ext cx="2334375" cy="183614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285750" indent="-171450" fontAlgn="base">
              <a:buFont typeface="Arial" panose="020B0604020202020204" pitchFamily="34" charset="0"/>
              <a:buChar char="•"/>
            </a:pPr>
            <a:r>
              <a:rPr lang="vi-VN" sz="1200"/>
              <a:t>Phạm Bảo Ngọc​</a:t>
            </a:r>
          </a:p>
          <a:p>
            <a:pPr marL="285750" indent="-171450" fontAlgn="base">
              <a:buFont typeface="Arial" panose="020B0604020202020204" pitchFamily="34" charset="0"/>
              <a:buChar char="•"/>
            </a:pPr>
            <a:r>
              <a:rPr lang="vi-VN" sz="1200"/>
              <a:t>Nguyễn Thị Thu Trang​</a:t>
            </a:r>
          </a:p>
          <a:p>
            <a:pPr marL="285750" indent="-171450" fontAlgn="base">
              <a:buFont typeface="Arial" panose="020B0604020202020204" pitchFamily="34" charset="0"/>
              <a:buChar char="•"/>
            </a:pPr>
            <a:r>
              <a:rPr lang="vi-VN" sz="1200"/>
              <a:t>Nguyễn Đình Chi​</a:t>
            </a:r>
          </a:p>
          <a:p>
            <a:pPr marL="285750" indent="-171450" fontAlgn="base">
              <a:buFont typeface="Arial" panose="020B0604020202020204" pitchFamily="34" charset="0"/>
              <a:buChar char="•"/>
            </a:pPr>
            <a:r>
              <a:rPr lang="vi-VN" sz="1200"/>
              <a:t>Ngô Thị Mai​</a:t>
            </a:r>
          </a:p>
          <a:p>
            <a:pPr marL="285750" indent="-171450" fontAlgn="base">
              <a:buFont typeface="Arial" panose="020B0604020202020204" pitchFamily="34" charset="0"/>
              <a:buChar char="•"/>
            </a:pPr>
            <a:r>
              <a:rPr lang="vi-VN" sz="1200"/>
              <a:t>Vũ Thị Thắm​</a:t>
            </a:r>
          </a:p>
          <a:p>
            <a:pPr marL="285750" indent="-171450" fontAlgn="base">
              <a:buFont typeface="Arial" panose="020B0604020202020204" pitchFamily="34" charset="0"/>
              <a:buChar char="•"/>
            </a:pPr>
            <a:r>
              <a:rPr lang="vi-VN" sz="1200"/>
              <a:t>Nguyễn Thị Diệu Hằng​</a:t>
            </a:r>
          </a:p>
          <a:p>
            <a:pPr marL="285750" indent="-171450" fontAlgn="base">
              <a:buFont typeface="Arial" panose="020B0604020202020204" pitchFamily="34" charset="0"/>
              <a:buChar char="•"/>
            </a:pPr>
            <a:r>
              <a:rPr lang="vi-VN" sz="1200"/>
              <a:t>Phạm Hải Triều​</a:t>
            </a:r>
          </a:p>
          <a:p>
            <a:pPr marL="285750" indent="-171450" fontAlgn="base">
              <a:buFont typeface="Arial" panose="020B0604020202020204" pitchFamily="34" charset="0"/>
              <a:buChar char="•"/>
            </a:pPr>
            <a:r>
              <a:rPr lang="vi-VN" sz="1200"/>
              <a:t>Bùi Quang Huy​</a:t>
            </a:r>
          </a:p>
          <a:p>
            <a:pPr marL="285750" indent="-171450" fontAlgn="base">
              <a:buFont typeface="Arial" panose="020B0604020202020204" pitchFamily="34" charset="0"/>
              <a:buChar char="•"/>
            </a:pPr>
            <a:r>
              <a:rPr lang="vi-VN" sz="1200"/>
              <a:t>Nguyễn Võ Việt Hưng</a:t>
            </a:r>
          </a:p>
          <a:p>
            <a:pPr marL="342900">
              <a:buFont typeface="+mj-lt"/>
              <a:buAutoNum type="arabicPeriod"/>
            </a:pPr>
            <a:endParaRPr lang="vi-VN" sz="1400" dirty="0"/>
          </a:p>
        </p:txBody>
      </p:sp>
      <p:pic>
        <p:nvPicPr>
          <p:cNvPr id="9" name="Google Shape;175;p30">
            <a:extLst>
              <a:ext uri="{FF2B5EF4-FFF2-40B4-BE49-F238E27FC236}">
                <a16:creationId xmlns:a16="http://schemas.microsoft.com/office/drawing/2014/main" id="{0C4FBF3F-4855-421C-9781-108B12D70D48}"/>
              </a:ext>
            </a:extLst>
          </p:cNvPr>
          <p:cNvPicPr preferRelativeResize="0"/>
          <p:nvPr/>
        </p:nvPicPr>
        <p:blipFill rotWithShape="1">
          <a:blip r:embed="rId4">
            <a:alphaModFix/>
          </a:blip>
          <a:srcRect l="27351" t="10778"/>
          <a:stretch/>
        </p:blipFill>
        <p:spPr>
          <a:xfrm>
            <a:off x="8082781" y="5143500"/>
            <a:ext cx="2913957" cy="3441826"/>
          </a:xfrm>
          <a:prstGeom prst="rect">
            <a:avLst/>
          </a:prstGeom>
          <a:noFill/>
          <a:ln>
            <a:noFill/>
          </a:ln>
        </p:spPr>
      </p:pic>
    </p:spTree>
    <p:extLst>
      <p:ext uri="{BB962C8B-B14F-4D97-AF65-F5344CB8AC3E}">
        <p14:creationId xmlns:p14="http://schemas.microsoft.com/office/powerpoint/2010/main" val="184182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78133" y="1896310"/>
            <a:ext cx="6390450" cy="1829079"/>
          </a:xfrm>
          <a:prstGeom prst="rect">
            <a:avLst/>
          </a:prstGeom>
        </p:spPr>
        <p:txBody>
          <a:bodyPr spcFirstLastPara="1" wrap="square" lIns="68569" tIns="68569" rIns="68569" bIns="68569" anchor="b" anchorCtr="0">
            <a:noAutofit/>
          </a:bodyPr>
          <a:lstStyle/>
          <a:p>
            <a:r>
              <a:rPr lang="en-US" sz="4800">
                <a:latin typeface="Monotype Corsiva" panose="03010101010201010101" pitchFamily="66" charset="0"/>
              </a:rPr>
              <a:t>CẢM ƠN THẦY VÀ CÁC BẠN ĐÃ THEO DÕI VÀ LẮNG NGHE</a:t>
            </a:r>
            <a:endParaRPr sz="4800">
              <a:latin typeface="Monotype Corsiva" panose="03010101010201010101" pitchFamily="66" charset="0"/>
            </a:endParaRPr>
          </a:p>
        </p:txBody>
      </p:sp>
      <p:sp>
        <p:nvSpPr>
          <p:cNvPr id="4" name="Google Shape;470;p48">
            <a:extLst>
              <a:ext uri="{FF2B5EF4-FFF2-40B4-BE49-F238E27FC236}">
                <a16:creationId xmlns:a16="http://schemas.microsoft.com/office/drawing/2014/main" id="{C4DCB281-CEEF-4F87-8749-E4F150F52A41}"/>
              </a:ext>
            </a:extLst>
          </p:cNvPr>
          <p:cNvSpPr txBox="1">
            <a:spLocks/>
          </p:cNvSpPr>
          <p:nvPr/>
        </p:nvSpPr>
        <p:spPr>
          <a:xfrm>
            <a:off x="-1046385" y="6242038"/>
            <a:ext cx="6390450" cy="109440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EEEEEE"/>
              </a:buClr>
              <a:buSzPts val="7200"/>
              <a:buFont typeface="Staatliches"/>
              <a:buNone/>
              <a:tabLst/>
              <a:defRPr/>
            </a:pPr>
            <a:r>
              <a:rPr kumimoji="0" lang="en-US" sz="5400" b="1" i="0" u="none" strike="noStrike" kern="0" cap="none" spc="0" normalizeH="0" baseline="0" noProof="0">
                <a:ln>
                  <a:noFill/>
                </a:ln>
                <a:solidFill>
                  <a:srgbClr val="EEEEEE"/>
                </a:solidFill>
                <a:effectLst/>
                <a:uLnTx/>
                <a:uFillTx/>
                <a:latin typeface="Staatliches"/>
                <a:sym typeface="Staatliches"/>
              </a:rPr>
              <a:t>KAHOOT.IT</a:t>
            </a:r>
          </a:p>
        </p:txBody>
      </p:sp>
      <p:sp>
        <p:nvSpPr>
          <p:cNvPr id="5" name="Google Shape;471;p48">
            <a:extLst>
              <a:ext uri="{FF2B5EF4-FFF2-40B4-BE49-F238E27FC236}">
                <a16:creationId xmlns:a16="http://schemas.microsoft.com/office/drawing/2014/main" id="{94FE6D70-7B29-4428-9D84-898873DBF917}"/>
              </a:ext>
            </a:extLst>
          </p:cNvPr>
          <p:cNvSpPr txBox="1">
            <a:spLocks/>
          </p:cNvSpPr>
          <p:nvPr/>
        </p:nvSpPr>
        <p:spPr>
          <a:xfrm>
            <a:off x="-1046385" y="7336438"/>
            <a:ext cx="6390450" cy="4864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ctr" rtl="0">
              <a:lnSpc>
                <a:spcPct val="100000"/>
              </a:lnSpc>
              <a:spcBef>
                <a:spcPts val="0"/>
              </a:spcBef>
              <a:spcAft>
                <a:spcPts val="0"/>
              </a:spcAft>
              <a:buClr>
                <a:schemeClr val="lt2"/>
              </a:buClr>
              <a:buSzPts val="1800"/>
              <a:buFont typeface="Raleway"/>
              <a:buChar char="●"/>
              <a:defRPr sz="1800" b="0" i="0" u="none" strike="noStrike" cap="none">
                <a:solidFill>
                  <a:schemeClr val="lt2"/>
                </a:solidFill>
                <a:latin typeface="Raleway"/>
                <a:ea typeface="Raleway"/>
                <a:cs typeface="Raleway"/>
                <a:sym typeface="Raleway"/>
              </a:defRPr>
            </a:lvl1pPr>
            <a:lvl2pPr marL="685800" marR="0" lvl="1"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ctr"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ctr"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1200"/>
              </a:spcAft>
              <a:buClr>
                <a:srgbClr val="EEEEEE"/>
              </a:buClr>
              <a:buSzPts val="1800"/>
              <a:buFont typeface="Raleway"/>
              <a:buNone/>
              <a:tabLst/>
              <a:defRPr/>
            </a:pPr>
            <a:r>
              <a:rPr kumimoji="0" lang="en-US" sz="1800" b="0" i="0" u="none" strike="noStrike" kern="0" cap="none" spc="0" normalizeH="0" baseline="0" noProof="0">
                <a:ln>
                  <a:noFill/>
                </a:ln>
                <a:solidFill>
                  <a:srgbClr val="E9E9E9"/>
                </a:solidFill>
                <a:effectLst/>
                <a:uLnTx/>
                <a:uFillTx/>
                <a:latin typeface="Raleway"/>
                <a:sym typeface="Raleway"/>
                <a:hlinkClick r:id="rId3">
                  <a:extLst>
                    <a:ext uri="{A12FA001-AC4F-418D-AE19-62706E023703}">
                      <ahyp:hlinkClr xmlns:ahyp="http://schemas.microsoft.com/office/drawing/2018/hyperlinkcolor" val="tx"/>
                    </a:ext>
                  </a:extLst>
                </a:hlinkClick>
              </a:rPr>
              <a:t>https://create.kahoot.it/share/ao-uc-cach-mang/</a:t>
            </a:r>
            <a:endParaRPr kumimoji="0" lang="en-US" sz="1800" b="0" i="0" u="none" strike="noStrike" kern="0" cap="none" spc="0" normalizeH="0" baseline="0" noProof="0">
              <a:ln>
                <a:noFill/>
              </a:ln>
              <a:solidFill>
                <a:srgbClr val="E9E9E9"/>
              </a:solidFill>
              <a:effectLst/>
              <a:uLnTx/>
              <a:uFillTx/>
              <a:latin typeface="Raleway"/>
              <a:sym typeface="Raleway"/>
            </a:endParaRPr>
          </a:p>
        </p:txBody>
      </p:sp>
      <p:sp>
        <p:nvSpPr>
          <p:cNvPr id="7" name="Google Shape;173;p30">
            <a:extLst>
              <a:ext uri="{FF2B5EF4-FFF2-40B4-BE49-F238E27FC236}">
                <a16:creationId xmlns:a16="http://schemas.microsoft.com/office/drawing/2014/main" id="{B92B3394-2189-4ED0-B75A-1B6B6AF049E5}"/>
              </a:ext>
            </a:extLst>
          </p:cNvPr>
          <p:cNvSpPr txBox="1">
            <a:spLocks/>
          </p:cNvSpPr>
          <p:nvPr/>
        </p:nvSpPr>
        <p:spPr>
          <a:xfrm>
            <a:off x="8216850" y="1528971"/>
            <a:ext cx="2840400" cy="128187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2"/>
              </a:buClr>
              <a:buSzPts val="9600"/>
              <a:buFont typeface="Staatliches"/>
              <a:buNone/>
              <a:defRPr sz="7200" b="0" i="0" u="none" strike="noStrike" cap="none">
                <a:solidFill>
                  <a:schemeClr val="lt2"/>
                </a:solidFill>
                <a:latin typeface="Staatliches"/>
                <a:ea typeface="Staatliches"/>
                <a:cs typeface="Staatliches"/>
                <a:sym typeface="Staatliches"/>
              </a:defRPr>
            </a:lvl1pPr>
            <a:lvl2pPr marR="0" lvl="1"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2pPr>
            <a:lvl3pPr marR="0" lvl="2"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3pPr>
            <a:lvl4pPr marR="0" lvl="3"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4pPr>
            <a:lvl5pPr marR="0" lvl="4"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5pPr>
            <a:lvl6pPr marR="0" lvl="5"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6pPr>
            <a:lvl7pPr marR="0" lvl="6"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7pPr>
            <a:lvl8pPr marR="0" lvl="7"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8pPr>
            <a:lvl9pPr marR="0" lvl="8" algn="ctr" rtl="0">
              <a:lnSpc>
                <a:spcPct val="80000"/>
              </a:lnSpc>
              <a:spcBef>
                <a:spcPts val="0"/>
              </a:spcBef>
              <a:spcAft>
                <a:spcPts val="0"/>
              </a:spcAft>
              <a:buClr>
                <a:schemeClr val="lt2"/>
              </a:buClr>
              <a:buSzPts val="5200"/>
              <a:buFont typeface="Staatliches"/>
              <a:buNone/>
              <a:defRPr sz="3900" b="1" i="0" u="none" strike="noStrike" cap="none">
                <a:solidFill>
                  <a:schemeClr val="lt2"/>
                </a:solidFill>
                <a:latin typeface="Staatliches"/>
                <a:ea typeface="Staatliches"/>
                <a:cs typeface="Staatliches"/>
                <a:sym typeface="Staatliches"/>
              </a:defRPr>
            </a:lvl9pPr>
          </a:lstStyle>
          <a:p>
            <a:pPr marL="0" marR="0" lvl="0" indent="0" algn="l" defTabSz="914400" rtl="0" eaLnBrk="1" fontAlgn="auto" latinLnBrk="0" hangingPunct="1">
              <a:lnSpc>
                <a:spcPct val="80000"/>
              </a:lnSpc>
              <a:spcBef>
                <a:spcPts val="0"/>
              </a:spcBef>
              <a:spcAft>
                <a:spcPts val="0"/>
              </a:spcAft>
              <a:buClr>
                <a:srgbClr val="EEEEEE"/>
              </a:buClr>
              <a:buSzPts val="9600"/>
              <a:buFont typeface="Staatliches"/>
              <a:buNone/>
              <a:tabLst/>
              <a:defRPr/>
            </a:pPr>
            <a:r>
              <a:rPr kumimoji="0" lang="en-US" sz="7200" b="0" i="0" u="none" strike="noStrike" kern="0" cap="none" spc="0" normalizeH="0" baseline="0" noProof="0">
                <a:ln>
                  <a:noFill/>
                </a:ln>
                <a:solidFill>
                  <a:srgbClr val="EEEEEE"/>
                </a:solidFill>
                <a:effectLst/>
                <a:uLnTx/>
                <a:uFillTx/>
                <a:latin typeface="Staatliches"/>
                <a:sym typeface="Staatliches"/>
              </a:rPr>
              <a:t>Nhóm 6</a:t>
            </a:r>
            <a:endParaRPr kumimoji="0" lang="en-US" sz="7200" b="0" i="0" u="none" strike="noStrike" kern="0" cap="none" spc="0" normalizeH="0" baseline="0" noProof="0" dirty="0">
              <a:ln>
                <a:noFill/>
              </a:ln>
              <a:solidFill>
                <a:srgbClr val="EEEEEE"/>
              </a:solidFill>
              <a:effectLst/>
              <a:uLnTx/>
              <a:uFillTx/>
              <a:latin typeface="Staatliches"/>
              <a:sym typeface="Staatliches"/>
            </a:endParaRPr>
          </a:p>
        </p:txBody>
      </p:sp>
      <p:sp>
        <p:nvSpPr>
          <p:cNvPr id="8" name="Google Shape;174;p30">
            <a:extLst>
              <a:ext uri="{FF2B5EF4-FFF2-40B4-BE49-F238E27FC236}">
                <a16:creationId xmlns:a16="http://schemas.microsoft.com/office/drawing/2014/main" id="{D2EC3ECD-6499-4EE7-ABCA-C76693D3D114}"/>
              </a:ext>
            </a:extLst>
          </p:cNvPr>
          <p:cNvSpPr txBox="1">
            <a:spLocks/>
          </p:cNvSpPr>
          <p:nvPr/>
        </p:nvSpPr>
        <p:spPr>
          <a:xfrm>
            <a:off x="8662363" y="2643221"/>
            <a:ext cx="2334375" cy="183614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Phạm Bảo Ngọc​</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Nguyễn Thị Thu Trang​</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Nguyễn Đình Chi​</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Ngô Thị Mai​</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Vũ Thị Thắm​</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Nguyễn Thị Diệu Hằng​</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Phạm Hải Triều​</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Bùi Quang Huy​</a:t>
            </a:r>
          </a:p>
          <a:p>
            <a:pPr marL="285750" marR="0" lvl="0" indent="-171450" algn="l" defTabSz="914400" rtl="0" eaLnBrk="1" fontAlgn="base" latinLnBrk="0" hangingPunct="1">
              <a:lnSpc>
                <a:spcPct val="100000"/>
              </a:lnSpc>
              <a:spcBef>
                <a:spcPts val="0"/>
              </a:spcBef>
              <a:spcAft>
                <a:spcPts val="0"/>
              </a:spcAft>
              <a:buClr>
                <a:srgbClr val="EEEEEE"/>
              </a:buClr>
              <a:buSzPts val="1800"/>
              <a:buFont typeface="Arial" panose="020B0604020202020204" pitchFamily="34" charset="0"/>
              <a:buChar char="•"/>
              <a:tabLst/>
              <a:defRPr/>
            </a:pPr>
            <a:r>
              <a:rPr kumimoji="0" lang="vi-VN" sz="1200" b="0" i="0" u="none" strike="noStrike" kern="0" cap="none" spc="0" normalizeH="0" baseline="0" noProof="0">
                <a:ln>
                  <a:noFill/>
                </a:ln>
                <a:solidFill>
                  <a:srgbClr val="EEEEEE"/>
                </a:solidFill>
                <a:effectLst/>
                <a:uLnTx/>
                <a:uFillTx/>
                <a:latin typeface="Raleway"/>
                <a:sym typeface="Raleway"/>
              </a:rPr>
              <a:t>Nguyễn Võ Việt Hưng</a:t>
            </a:r>
          </a:p>
          <a:p>
            <a:pPr marL="342900" marR="0" lvl="0" indent="-342900" algn="l" defTabSz="914400" rtl="0" eaLnBrk="1" fontAlgn="auto" latinLnBrk="0" hangingPunct="1">
              <a:lnSpc>
                <a:spcPct val="100000"/>
              </a:lnSpc>
              <a:spcBef>
                <a:spcPts val="0"/>
              </a:spcBef>
              <a:spcAft>
                <a:spcPts val="0"/>
              </a:spcAft>
              <a:buClr>
                <a:srgbClr val="EEEEEE"/>
              </a:buClr>
              <a:buSzPts val="1800"/>
              <a:buFont typeface="+mj-lt"/>
              <a:buAutoNum type="arabicPeriod"/>
              <a:tabLst/>
              <a:defRPr/>
            </a:pPr>
            <a:endParaRPr kumimoji="0" lang="vi-VN" sz="1400" b="0" i="0" u="none" strike="noStrike" kern="0" cap="none" spc="0" normalizeH="0" baseline="0" noProof="0" dirty="0">
              <a:ln>
                <a:noFill/>
              </a:ln>
              <a:solidFill>
                <a:srgbClr val="EEEEEE"/>
              </a:solidFill>
              <a:effectLst/>
              <a:uLnTx/>
              <a:uFillTx/>
              <a:latin typeface="Raleway"/>
              <a:sym typeface="Raleway"/>
            </a:endParaRPr>
          </a:p>
        </p:txBody>
      </p:sp>
      <p:pic>
        <p:nvPicPr>
          <p:cNvPr id="9" name="Google Shape;175;p30">
            <a:extLst>
              <a:ext uri="{FF2B5EF4-FFF2-40B4-BE49-F238E27FC236}">
                <a16:creationId xmlns:a16="http://schemas.microsoft.com/office/drawing/2014/main" id="{0C4FBF3F-4855-421C-9781-108B12D70D48}"/>
              </a:ext>
            </a:extLst>
          </p:cNvPr>
          <p:cNvPicPr preferRelativeResize="0"/>
          <p:nvPr/>
        </p:nvPicPr>
        <p:blipFill rotWithShape="1">
          <a:blip r:embed="rId4">
            <a:alphaModFix/>
          </a:blip>
          <a:srcRect l="27351" t="10778"/>
          <a:stretch/>
        </p:blipFill>
        <p:spPr>
          <a:xfrm>
            <a:off x="8082781" y="5143500"/>
            <a:ext cx="2913957" cy="3441826"/>
          </a:xfrm>
          <a:prstGeom prst="rect">
            <a:avLst/>
          </a:prstGeom>
          <a:noFill/>
          <a:ln>
            <a:noFill/>
          </a:ln>
        </p:spPr>
      </p:pic>
    </p:spTree>
    <p:extLst>
      <p:ext uri="{BB962C8B-B14F-4D97-AF65-F5344CB8AC3E}">
        <p14:creationId xmlns:p14="http://schemas.microsoft.com/office/powerpoint/2010/main" val="654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p35">
            <a:extLst>
              <a:ext uri="{FF2B5EF4-FFF2-40B4-BE49-F238E27FC236}">
                <a16:creationId xmlns:a16="http://schemas.microsoft.com/office/drawing/2014/main" id="{C0FBD875-03EC-4A39-82FB-EE1C97C12797}"/>
              </a:ext>
            </a:extLst>
          </p:cNvPr>
          <p:cNvSpPr txBox="1">
            <a:spLocks/>
          </p:cNvSpPr>
          <p:nvPr/>
        </p:nvSpPr>
        <p:spPr>
          <a:xfrm>
            <a:off x="1067903" y="1802486"/>
            <a:ext cx="4722194" cy="13861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1.2</a:t>
            </a:r>
          </a:p>
          <a:p>
            <a:pPr marL="0" indent="0">
              <a:spcAft>
                <a:spcPts val="1200"/>
              </a:spcAft>
            </a:pPr>
            <a:r>
              <a:rPr lang="en-US" sz="3600" b="1">
                <a:latin typeface="UTM Facebook" panose="02040403050506020204" pitchFamily="18" charset="0"/>
              </a:rPr>
              <a:t> CƠ SỞ THỰC TIỄN</a:t>
            </a:r>
            <a:endParaRPr lang="vi-VN" sz="3600" b="1" dirty="0"/>
          </a:p>
        </p:txBody>
      </p:sp>
      <p:sp>
        <p:nvSpPr>
          <p:cNvPr id="6" name="Google Shape;224;p36">
            <a:extLst>
              <a:ext uri="{FF2B5EF4-FFF2-40B4-BE49-F238E27FC236}">
                <a16:creationId xmlns:a16="http://schemas.microsoft.com/office/drawing/2014/main" id="{E7432535-264E-41E5-B649-7AE77CC28374}"/>
              </a:ext>
            </a:extLst>
          </p:cNvPr>
          <p:cNvSpPr txBox="1">
            <a:spLocks noGrp="1"/>
          </p:cNvSpPr>
          <p:nvPr>
            <p:ph type="title"/>
          </p:nvPr>
        </p:nvSpPr>
        <p:spPr>
          <a:xfrm>
            <a:off x="-3371085" y="3549289"/>
            <a:ext cx="2688055" cy="1011825"/>
          </a:xfrm>
          <a:prstGeom prst="rect">
            <a:avLst/>
          </a:prstGeom>
        </p:spPr>
        <p:txBody>
          <a:bodyPr spcFirstLastPara="1" wrap="square" lIns="68569" tIns="68569" rIns="68569" bIns="68569" anchor="t" anchorCtr="0">
            <a:noAutofit/>
          </a:bodyPr>
          <a:lstStyle/>
          <a:p>
            <a:pPr marL="0" indent="0" algn="ctr">
              <a:spcAft>
                <a:spcPts val="1200"/>
              </a:spcAft>
            </a:pPr>
            <a:r>
              <a:rPr lang="en-US" sz="2000">
                <a:latin typeface="UTM Facebook" panose="02040403050506020204" pitchFamily="18" charset="0"/>
              </a:rPr>
              <a:t>A. VIỆT NAM</a:t>
            </a:r>
          </a:p>
        </p:txBody>
      </p:sp>
      <p:pic>
        <p:nvPicPr>
          <p:cNvPr id="7" name="Picture 2">
            <a:extLst>
              <a:ext uri="{FF2B5EF4-FFF2-40B4-BE49-F238E27FC236}">
                <a16:creationId xmlns:a16="http://schemas.microsoft.com/office/drawing/2014/main" id="{6DF43AED-267C-445F-BDD7-27FC105B1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 r="2337" b="2191"/>
          <a:stretch/>
        </p:blipFill>
        <p:spPr bwMode="auto">
          <a:xfrm>
            <a:off x="8185222" y="1761383"/>
            <a:ext cx="3096765" cy="2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ịch sử 12: Những tổ chức cách mạng Việt Nam trước 1930. | Gia sư lớp 12">
            <a:extLst>
              <a:ext uri="{FF2B5EF4-FFF2-40B4-BE49-F238E27FC236}">
                <a16:creationId xmlns:a16="http://schemas.microsoft.com/office/drawing/2014/main" id="{C017AB3C-CBE7-4FEA-B14A-60D09C2C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785" r="16240" b="5723"/>
          <a:stretch/>
        </p:blipFill>
        <p:spPr bwMode="auto">
          <a:xfrm>
            <a:off x="7866927" y="1099411"/>
            <a:ext cx="3258273" cy="279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83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7" name="Google Shape;224;p36">
            <a:extLst>
              <a:ext uri="{FF2B5EF4-FFF2-40B4-BE49-F238E27FC236}">
                <a16:creationId xmlns:a16="http://schemas.microsoft.com/office/drawing/2014/main" id="{75E3B743-29AF-4B35-87C9-2F84BF4CA79B}"/>
              </a:ext>
            </a:extLst>
          </p:cNvPr>
          <p:cNvSpPr txBox="1">
            <a:spLocks/>
          </p:cNvSpPr>
          <p:nvPr/>
        </p:nvSpPr>
        <p:spPr>
          <a:xfrm>
            <a:off x="-3538725" y="3011402"/>
            <a:ext cx="2688055" cy="10118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Staatliches"/>
              <a:buNone/>
              <a:defRPr sz="2700" b="1" i="0" u="none" strike="noStrike" cap="none">
                <a:solidFill>
                  <a:schemeClr val="lt2"/>
                </a:solidFill>
                <a:latin typeface="Staatliches"/>
                <a:ea typeface="Staatliches"/>
                <a:cs typeface="Staatliches"/>
                <a:sym typeface="Staatliches"/>
              </a:defRPr>
            </a:lvl1pPr>
            <a:lvl2pPr marR="0" lvl="1"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2pPr>
            <a:lvl3pPr marR="0" lvl="2"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3pPr>
            <a:lvl4pPr marR="0" lvl="3"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4pPr>
            <a:lvl5pPr marR="0" lvl="4"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5pPr>
            <a:lvl6pPr marR="0" lvl="5"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6pPr>
            <a:lvl7pPr marR="0" lvl="6"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7pPr>
            <a:lvl8pPr marR="0" lvl="7"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8pPr>
            <a:lvl9pPr marR="0" lvl="8" algn="l" rtl="0">
              <a:lnSpc>
                <a:spcPct val="100000"/>
              </a:lnSpc>
              <a:spcBef>
                <a:spcPts val="0"/>
              </a:spcBef>
              <a:spcAft>
                <a:spcPts val="0"/>
              </a:spcAft>
              <a:buClr>
                <a:schemeClr val="lt2"/>
              </a:buClr>
              <a:buSzPts val="4800"/>
              <a:buFont typeface="Staatliches"/>
              <a:buNone/>
              <a:defRPr sz="3600" b="1" i="0" u="none" strike="noStrike" cap="none">
                <a:solidFill>
                  <a:schemeClr val="lt2"/>
                </a:solidFill>
                <a:latin typeface="Staatliches"/>
                <a:ea typeface="Staatliches"/>
                <a:cs typeface="Staatliches"/>
                <a:sym typeface="Staatliches"/>
              </a:defRPr>
            </a:lvl9pPr>
          </a:lstStyle>
          <a:p>
            <a:pPr algn="ctr">
              <a:spcAft>
                <a:spcPts val="1200"/>
              </a:spcAft>
            </a:pPr>
            <a:r>
              <a:rPr lang="vi-VN" sz="2000" dirty="0">
                <a:latin typeface="UTM Facebook" panose="02040403050506020204" pitchFamily="18" charset="0"/>
              </a:rPr>
              <a:t>B. TINH HOA ĐẠO ĐỨC PHƯƠNG ĐÔNG, PHƯƠNG TÂY</a:t>
            </a:r>
          </a:p>
        </p:txBody>
      </p:sp>
      <p:sp>
        <p:nvSpPr>
          <p:cNvPr id="6" name="Google Shape;219;p35">
            <a:extLst>
              <a:ext uri="{FF2B5EF4-FFF2-40B4-BE49-F238E27FC236}">
                <a16:creationId xmlns:a16="http://schemas.microsoft.com/office/drawing/2014/main" id="{A4B5A6A2-EAFA-4164-89D2-07A4C660B12C}"/>
              </a:ext>
            </a:extLst>
          </p:cNvPr>
          <p:cNvSpPr txBox="1">
            <a:spLocks/>
          </p:cNvSpPr>
          <p:nvPr/>
        </p:nvSpPr>
        <p:spPr>
          <a:xfrm>
            <a:off x="7621103" y="1525083"/>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600" b="1">
                <a:latin typeface="UTM Facebook" panose="02040403050506020204" pitchFamily="18" charset="0"/>
              </a:rPr>
              <a:t>1. CƠ SỞ LÝ LUẬN </a:t>
            </a:r>
            <a:endParaRPr lang="vi-VN" sz="3600" b="1"/>
          </a:p>
        </p:txBody>
      </p:sp>
      <p:sp>
        <p:nvSpPr>
          <p:cNvPr id="8" name="Google Shape;219;p35">
            <a:extLst>
              <a:ext uri="{FF2B5EF4-FFF2-40B4-BE49-F238E27FC236}">
                <a16:creationId xmlns:a16="http://schemas.microsoft.com/office/drawing/2014/main" id="{F94212E6-7586-4713-AFE1-A21ED273C5A7}"/>
              </a:ext>
            </a:extLst>
          </p:cNvPr>
          <p:cNvSpPr txBox="1">
            <a:spLocks/>
          </p:cNvSpPr>
          <p:nvPr/>
        </p:nvSpPr>
        <p:spPr>
          <a:xfrm>
            <a:off x="8104909" y="2256561"/>
            <a:ext cx="4238388" cy="115100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l">
              <a:spcAft>
                <a:spcPts val="1200"/>
              </a:spcAft>
            </a:pPr>
            <a:r>
              <a:rPr lang="en-US" sz="1400"/>
              <a:t>a. Truyền thống đạo đức tốt đẹp của dân tộc </a:t>
            </a:r>
            <a:endParaRPr lang="vi-VN" sz="1400"/>
          </a:p>
          <a:p>
            <a:pPr marL="0" indent="0" algn="l">
              <a:spcAft>
                <a:spcPts val="1200"/>
              </a:spcAft>
            </a:pPr>
            <a:r>
              <a:rPr lang="en-US" sz="1400"/>
              <a:t>b. Tinh hoa đạo đức phương Đông, phương Tây</a:t>
            </a:r>
          </a:p>
          <a:p>
            <a:pPr marL="0" indent="0" algn="l">
              <a:spcAft>
                <a:spcPts val="1200"/>
              </a:spcAft>
            </a:pPr>
            <a:r>
              <a:rPr lang="en-US" sz="1400"/>
              <a:t>c. Quan điểm Mác – Lênin về đạo đức cách mạng</a:t>
            </a:r>
          </a:p>
        </p:txBody>
      </p:sp>
      <p:pic>
        <p:nvPicPr>
          <p:cNvPr id="12" name="Picture 2">
            <a:extLst>
              <a:ext uri="{FF2B5EF4-FFF2-40B4-BE49-F238E27FC236}">
                <a16:creationId xmlns:a16="http://schemas.microsoft.com/office/drawing/2014/main" id="{FB8A9DD1-6155-4944-B566-689AC5EA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2" t="1125" r="5276"/>
          <a:stretch/>
        </p:blipFill>
        <p:spPr bwMode="auto">
          <a:xfrm>
            <a:off x="8104909" y="462142"/>
            <a:ext cx="3132278" cy="4219213"/>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9" name="Google Shape;219;p35">
            <a:extLst>
              <a:ext uri="{FF2B5EF4-FFF2-40B4-BE49-F238E27FC236}">
                <a16:creationId xmlns:a16="http://schemas.microsoft.com/office/drawing/2014/main" id="{E2308FE2-09B2-4AF3-A08A-701517417BEE}"/>
              </a:ext>
            </a:extLst>
          </p:cNvPr>
          <p:cNvSpPr txBox="1">
            <a:spLocks/>
          </p:cNvSpPr>
          <p:nvPr/>
        </p:nvSpPr>
        <p:spPr>
          <a:xfrm>
            <a:off x="0" y="365990"/>
            <a:ext cx="4722194" cy="6647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3200" b="1">
                <a:latin typeface="UTM Facebook" panose="02040403050506020204" pitchFamily="18" charset="0"/>
              </a:rPr>
              <a:t>1.2. CƠ SỞ THỰC TIỄN </a:t>
            </a:r>
            <a:endParaRPr lang="vi-VN" sz="3200" b="1" dirty="0"/>
          </a:p>
        </p:txBody>
      </p:sp>
      <p:sp>
        <p:nvSpPr>
          <p:cNvPr id="17" name="Google Shape;225;p36">
            <a:extLst>
              <a:ext uri="{FF2B5EF4-FFF2-40B4-BE49-F238E27FC236}">
                <a16:creationId xmlns:a16="http://schemas.microsoft.com/office/drawing/2014/main" id="{4931A50B-45AE-434F-81F4-62561FBAB85C}"/>
              </a:ext>
            </a:extLst>
          </p:cNvPr>
          <p:cNvSpPr txBox="1">
            <a:spLocks noGrp="1"/>
          </p:cNvSpPr>
          <p:nvPr>
            <p:ph type="body" idx="1"/>
          </p:nvPr>
        </p:nvSpPr>
        <p:spPr>
          <a:xfrm>
            <a:off x="332235" y="1221070"/>
            <a:ext cx="3096765" cy="775180"/>
          </a:xfrm>
          <a:prstGeom prst="rect">
            <a:avLst/>
          </a:prstGeom>
        </p:spPr>
        <p:txBody>
          <a:bodyPr spcFirstLastPara="1" wrap="square" lIns="68569" tIns="68569" rIns="68569" bIns="68569" anchor="t" anchorCtr="0">
            <a:noAutofit/>
          </a:bodyPr>
          <a:lstStyle/>
          <a:p>
            <a:pPr marL="171450" indent="-171450" algn="just">
              <a:spcAft>
                <a:spcPts val="1200"/>
              </a:spcAft>
              <a:buFont typeface="Arial" panose="020B0604020202020204" pitchFamily="34" charset="0"/>
              <a:buChar char="•"/>
            </a:pPr>
            <a:r>
              <a:rPr lang="en-US"/>
              <a:t>  </a:t>
            </a:r>
            <a:r>
              <a:rPr lang="vi-VN"/>
              <a:t>Hồ </a:t>
            </a:r>
            <a:r>
              <a:rPr lang="vi-VN" dirty="0"/>
              <a:t>Chí Minh đã xây dựng những thế hệ con người vừa có đức vừa có tài, làm nên những chiến thắng thần kì và giành được những thắng lợi rực rỡ.</a:t>
            </a:r>
          </a:p>
        </p:txBody>
      </p:sp>
      <p:sp>
        <p:nvSpPr>
          <p:cNvPr id="18" name="Google Shape;225;p36">
            <a:extLst>
              <a:ext uri="{FF2B5EF4-FFF2-40B4-BE49-F238E27FC236}">
                <a16:creationId xmlns:a16="http://schemas.microsoft.com/office/drawing/2014/main" id="{D91E75F2-BF22-48E0-8A0A-44FA5766A29C}"/>
              </a:ext>
            </a:extLst>
          </p:cNvPr>
          <p:cNvSpPr txBox="1">
            <a:spLocks/>
          </p:cNvSpPr>
          <p:nvPr/>
        </p:nvSpPr>
        <p:spPr>
          <a:xfrm>
            <a:off x="332235" y="2062294"/>
            <a:ext cx="3096765"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171450" indent="-171450" algn="just">
              <a:spcAft>
                <a:spcPts val="1200"/>
              </a:spcAft>
              <a:buFont typeface="Arial" panose="020B0604020202020204" pitchFamily="34" charset="0"/>
              <a:buChar char="•"/>
            </a:pPr>
            <a:r>
              <a:rPr lang="en-US"/>
              <a:t>  </a:t>
            </a:r>
            <a:r>
              <a:rPr lang="vi-VN"/>
              <a:t>Bối </a:t>
            </a:r>
            <a:r>
              <a:rPr lang="vi-VN" dirty="0"/>
              <a:t>cảnh quốc tế hiện nay, vấn đề con người và xây dựng chiến lược con người hội đã trở thành vấn đề bức thiết đối với mỗi quốc gia, dân tộc.</a:t>
            </a:r>
            <a:endParaRPr lang="en-US" dirty="0"/>
          </a:p>
        </p:txBody>
      </p:sp>
      <p:sp>
        <p:nvSpPr>
          <p:cNvPr id="19" name="Google Shape;225;p36">
            <a:extLst>
              <a:ext uri="{FF2B5EF4-FFF2-40B4-BE49-F238E27FC236}">
                <a16:creationId xmlns:a16="http://schemas.microsoft.com/office/drawing/2014/main" id="{CBB0B56C-A0DA-4CA5-9873-365C2E5C77CA}"/>
              </a:ext>
            </a:extLst>
          </p:cNvPr>
          <p:cNvSpPr txBox="1">
            <a:spLocks/>
          </p:cNvSpPr>
          <p:nvPr/>
        </p:nvSpPr>
        <p:spPr>
          <a:xfrm>
            <a:off x="433698" y="3011403"/>
            <a:ext cx="2995302"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lgn="just">
              <a:spcAft>
                <a:spcPts val="1200"/>
              </a:spcAft>
              <a:buNone/>
            </a:pPr>
            <a:r>
              <a:rPr lang="en-US"/>
              <a:t>  </a:t>
            </a:r>
            <a:r>
              <a:rPr lang="vi-VN"/>
              <a:t>Sự </a:t>
            </a:r>
            <a:r>
              <a:rPr lang="vi-VN" dirty="0"/>
              <a:t>phát triển của con người đã trở thành tiêu chí ngày càng quan trọng trong việc xếp hạng các nước trên thế giới</a:t>
            </a:r>
            <a:r>
              <a:rPr lang="vi-VN"/>
              <a:t>. </a:t>
            </a:r>
            <a:endParaRPr lang="vi-VN" dirty="0"/>
          </a:p>
        </p:txBody>
      </p:sp>
      <p:sp>
        <p:nvSpPr>
          <p:cNvPr id="20" name="Google Shape;1109;p59">
            <a:extLst>
              <a:ext uri="{FF2B5EF4-FFF2-40B4-BE49-F238E27FC236}">
                <a16:creationId xmlns:a16="http://schemas.microsoft.com/office/drawing/2014/main" id="{730049AC-9B2B-4097-90A2-6A713D6B7236}"/>
              </a:ext>
            </a:extLst>
          </p:cNvPr>
          <p:cNvSpPr/>
          <p:nvPr/>
        </p:nvSpPr>
        <p:spPr>
          <a:xfrm>
            <a:off x="194867" y="3147251"/>
            <a:ext cx="137368" cy="98497"/>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chemeClr val="bg1">
                <a:lumMod val="9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1" name="Picture 20">
            <a:extLst>
              <a:ext uri="{FF2B5EF4-FFF2-40B4-BE49-F238E27FC236}">
                <a16:creationId xmlns:a16="http://schemas.microsoft.com/office/drawing/2014/main" id="{8DF80B09-0505-4499-A157-702CDFC04873}"/>
              </a:ext>
            </a:extLst>
          </p:cNvPr>
          <p:cNvPicPr>
            <a:picLocks noChangeAspect="1"/>
          </p:cNvPicPr>
          <p:nvPr/>
        </p:nvPicPr>
        <p:blipFill>
          <a:blip r:embed="rId4"/>
          <a:stretch>
            <a:fillRect/>
          </a:stretch>
        </p:blipFill>
        <p:spPr>
          <a:xfrm>
            <a:off x="3490761" y="1030759"/>
            <a:ext cx="3121735" cy="3237560"/>
          </a:xfrm>
          <a:prstGeom prst="rect">
            <a:avLst/>
          </a:prstGeom>
        </p:spPr>
      </p:pic>
      <p:sp>
        <p:nvSpPr>
          <p:cNvPr id="14" name="Google Shape;225;p36">
            <a:extLst>
              <a:ext uri="{FF2B5EF4-FFF2-40B4-BE49-F238E27FC236}">
                <a16:creationId xmlns:a16="http://schemas.microsoft.com/office/drawing/2014/main" id="{A6ADC8F7-CF38-4F25-8724-6084BF70B06D}"/>
              </a:ext>
            </a:extLst>
          </p:cNvPr>
          <p:cNvSpPr txBox="1">
            <a:spLocks/>
          </p:cNvSpPr>
          <p:nvPr/>
        </p:nvSpPr>
        <p:spPr>
          <a:xfrm>
            <a:off x="413847" y="3567832"/>
            <a:ext cx="2995302" cy="7091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l" rtl="0">
              <a:lnSpc>
                <a:spcPct val="100000"/>
              </a:lnSpc>
              <a:spcBef>
                <a:spcPts val="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1pPr>
            <a:lvl2pPr marL="685800" marR="0" lvl="1"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2pPr>
            <a:lvl3pPr marL="1028700" marR="0" lvl="2"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3pPr>
            <a:lvl4pPr marL="1371600" marR="0" lvl="3"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4pPr>
            <a:lvl5pPr marL="1714500" marR="0" lvl="4"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5pPr>
            <a:lvl6pPr marL="2057400" marR="0" lvl="5"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6pPr>
            <a:lvl7pPr marL="2400300" marR="0" lvl="6"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7pPr>
            <a:lvl8pPr marL="2743200" marR="0" lvl="7" indent="-238125" algn="l" rtl="0">
              <a:lnSpc>
                <a:spcPct val="100000"/>
              </a:lnSpc>
              <a:spcBef>
                <a:spcPts val="1200"/>
              </a:spcBef>
              <a:spcAft>
                <a:spcPts val="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8pPr>
            <a:lvl9pPr marL="3086100" marR="0" lvl="8" indent="-238125" algn="l" rtl="0">
              <a:lnSpc>
                <a:spcPct val="100000"/>
              </a:lnSpc>
              <a:spcBef>
                <a:spcPts val="1200"/>
              </a:spcBef>
              <a:spcAft>
                <a:spcPts val="1200"/>
              </a:spcAft>
              <a:buClr>
                <a:schemeClr val="lt2"/>
              </a:buClr>
              <a:buSzPts val="1400"/>
              <a:buFont typeface="Raleway"/>
              <a:buChar char="■"/>
              <a:defRPr sz="1050" b="0" i="0" u="none" strike="noStrike" cap="none">
                <a:solidFill>
                  <a:schemeClr val="lt2"/>
                </a:solidFill>
                <a:latin typeface="Raleway"/>
                <a:ea typeface="Raleway"/>
                <a:cs typeface="Raleway"/>
                <a:sym typeface="Raleway"/>
              </a:defRPr>
            </a:lvl9pPr>
          </a:lstStyle>
          <a:p>
            <a:pPr marL="0" indent="0" algn="just">
              <a:spcAft>
                <a:spcPts val="1200"/>
              </a:spcAft>
              <a:buNone/>
            </a:pPr>
            <a:r>
              <a:rPr lang="en-US"/>
              <a:t>   </a:t>
            </a:r>
            <a:r>
              <a:rPr lang="vi-VN"/>
              <a:t>Đảng </a:t>
            </a:r>
            <a:r>
              <a:rPr lang="vi-VN" dirty="0"/>
              <a:t>ta đã nhấn mạnh việc chăm lo hạnh phúc của con người là mục tiêu phấn đấu cao nhất của chế độ ta</a:t>
            </a:r>
          </a:p>
        </p:txBody>
      </p:sp>
      <p:sp>
        <p:nvSpPr>
          <p:cNvPr id="15" name="Google Shape;1109;p59">
            <a:extLst>
              <a:ext uri="{FF2B5EF4-FFF2-40B4-BE49-F238E27FC236}">
                <a16:creationId xmlns:a16="http://schemas.microsoft.com/office/drawing/2014/main" id="{4228AB29-B6D0-4395-A098-DB41DF73ED31}"/>
              </a:ext>
            </a:extLst>
          </p:cNvPr>
          <p:cNvSpPr/>
          <p:nvPr/>
        </p:nvSpPr>
        <p:spPr>
          <a:xfrm>
            <a:off x="194867" y="3695159"/>
            <a:ext cx="137368" cy="98497"/>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chemeClr val="bg1">
                <a:lumMod val="95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4092789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build="p"/>
      <p:bldP spid="18" grpId="0"/>
      <p:bldP spid="19" grpId="0"/>
      <p:bldP spid="20" grpId="0" animBg="1"/>
      <p:bldP spid="14"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title" idx="2"/>
          </p:nvPr>
        </p:nvSpPr>
        <p:spPr>
          <a:xfrm>
            <a:off x="2335414" y="1507844"/>
            <a:ext cx="2081767" cy="926325"/>
          </a:xfrm>
          <a:prstGeom prst="rect">
            <a:avLst/>
          </a:prstGeom>
        </p:spPr>
        <p:txBody>
          <a:bodyPr spcFirstLastPara="1" wrap="square" lIns="68569" tIns="68569" rIns="68569" bIns="68569" anchor="b" anchorCtr="0">
            <a:noAutofit/>
          </a:bodyPr>
          <a:lstStyle/>
          <a:p>
            <a:pPr>
              <a:buSzPts val="6000"/>
            </a:pPr>
            <a:r>
              <a:rPr lang="en-US" sz="2400" dirty="0">
                <a:latin typeface="UTM Facebook" panose="02040403050506020204" pitchFamily="18" charset="0"/>
              </a:rPr>
              <a:t>QUAN </a:t>
            </a:r>
            <a:r>
              <a:rPr lang="en-US" sz="2400" dirty="0">
                <a:solidFill>
                  <a:schemeClr val="tx1">
                    <a:lumMod val="65000"/>
                    <a:lumOff val="35000"/>
                  </a:schemeClr>
                </a:solidFill>
                <a:latin typeface="UTM Facebook" panose="02040403050506020204" pitchFamily="18" charset="0"/>
              </a:rPr>
              <a:t>ĐIỂM</a:t>
            </a:r>
            <a:endParaRPr sz="2400" spc="300" dirty="0">
              <a:solidFill>
                <a:schemeClr val="tx1">
                  <a:lumMod val="65000"/>
                  <a:lumOff val="35000"/>
                </a:schemeClr>
              </a:solidFill>
              <a:latin typeface="UTM Facebook" panose="02040403050506020204" pitchFamily="18" charset="0"/>
            </a:endParaRPr>
          </a:p>
        </p:txBody>
      </p:sp>
      <p:sp>
        <p:nvSpPr>
          <p:cNvPr id="193" name="Google Shape;193;p32"/>
          <p:cNvSpPr txBox="1">
            <a:spLocks noGrp="1"/>
          </p:cNvSpPr>
          <p:nvPr>
            <p:ph type="title" idx="6"/>
          </p:nvPr>
        </p:nvSpPr>
        <p:spPr>
          <a:xfrm>
            <a:off x="4959324" y="1296252"/>
            <a:ext cx="1584181" cy="1111725"/>
          </a:xfrm>
          <a:prstGeom prst="rect">
            <a:avLst/>
          </a:prstGeom>
        </p:spPr>
        <p:txBody>
          <a:bodyPr spcFirstLastPara="1" wrap="square" lIns="68569" tIns="68569" rIns="68569" bIns="68569" anchor="b" anchorCtr="0">
            <a:noAutofit/>
          </a:bodyPr>
          <a:lstStyle/>
          <a:p>
            <a:pPr>
              <a:buClr>
                <a:schemeClr val="lt2"/>
              </a:buClr>
              <a:buSzPts val="6000"/>
            </a:pPr>
            <a:r>
              <a:rPr lang="en-US" sz="2400">
                <a:solidFill>
                  <a:srgbClr val="434343"/>
                </a:solidFill>
                <a:latin typeface="UTM Facebook" panose="02040403050506020204" pitchFamily="18" charset="0"/>
              </a:rPr>
              <a:t>VẬN DỤNG</a:t>
            </a:r>
            <a:endParaRPr lang="en-US" sz="2400" dirty="0">
              <a:solidFill>
                <a:srgbClr val="434343"/>
              </a:solidFill>
              <a:latin typeface="UTM Facebook" panose="02040403050506020204" pitchFamily="18" charset="0"/>
            </a:endParaRPr>
          </a:p>
        </p:txBody>
      </p:sp>
      <p:sp>
        <p:nvSpPr>
          <p:cNvPr id="195" name="Google Shape;195;p32"/>
          <p:cNvSpPr txBox="1">
            <a:spLocks noGrp="1"/>
          </p:cNvSpPr>
          <p:nvPr>
            <p:ph type="title" idx="8"/>
          </p:nvPr>
        </p:nvSpPr>
        <p:spPr>
          <a:xfrm>
            <a:off x="377604" y="1033790"/>
            <a:ext cx="138892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01</a:t>
            </a:r>
            <a:endParaRPr spc="300" dirty="0">
              <a:latin typeface="UTM Facebook" panose="02040403050506020204" pitchFamily="18" charset="0"/>
            </a:endParaRPr>
          </a:p>
        </p:txBody>
      </p:sp>
      <p:sp>
        <p:nvSpPr>
          <p:cNvPr id="197" name="Google Shape;197;p32"/>
          <p:cNvSpPr txBox="1">
            <a:spLocks noGrp="1"/>
          </p:cNvSpPr>
          <p:nvPr>
            <p:ph type="title" idx="13"/>
          </p:nvPr>
        </p:nvSpPr>
        <p:spPr>
          <a:xfrm>
            <a:off x="5056953" y="1033790"/>
            <a:ext cx="1388925" cy="818325"/>
          </a:xfrm>
          <a:prstGeom prst="rect">
            <a:avLst/>
          </a:prstGeom>
        </p:spPr>
        <p:txBody>
          <a:bodyPr spcFirstLastPara="1" wrap="square" lIns="68569" tIns="68569" rIns="68569" bIns="68569" anchor="b" anchorCtr="0">
            <a:noAutofit/>
          </a:bodyPr>
          <a:lstStyle/>
          <a:p>
            <a:pPr>
              <a:buClr>
                <a:schemeClr val="lt2"/>
              </a:buClr>
            </a:pPr>
            <a:r>
              <a:rPr lang="en" spc="300">
                <a:solidFill>
                  <a:srgbClr val="434343"/>
                </a:solidFill>
                <a:latin typeface="UTM Facebook" panose="02040403050506020204" pitchFamily="18" charset="0"/>
              </a:rPr>
              <a:t>03</a:t>
            </a:r>
            <a:endParaRPr spc="300" dirty="0">
              <a:solidFill>
                <a:srgbClr val="434343"/>
              </a:solidFill>
              <a:latin typeface="UTM Facebook" panose="02040403050506020204" pitchFamily="18" charset="0"/>
            </a:endParaRPr>
          </a:p>
        </p:txBody>
      </p:sp>
      <p:sp>
        <p:nvSpPr>
          <p:cNvPr id="198" name="Google Shape;198;p32"/>
          <p:cNvSpPr txBox="1">
            <a:spLocks noGrp="1"/>
          </p:cNvSpPr>
          <p:nvPr>
            <p:ph type="title" idx="14"/>
          </p:nvPr>
        </p:nvSpPr>
        <p:spPr>
          <a:xfrm>
            <a:off x="2535438" y="1033789"/>
            <a:ext cx="1752605" cy="818325"/>
          </a:xfrm>
          <a:prstGeom prst="rect">
            <a:avLst/>
          </a:prstGeom>
        </p:spPr>
        <p:txBody>
          <a:bodyPr spcFirstLastPara="1" wrap="square" lIns="68569" tIns="68569" rIns="68569" bIns="68569" anchor="b" anchorCtr="0">
            <a:noAutofit/>
          </a:bodyPr>
          <a:lstStyle/>
          <a:p>
            <a:r>
              <a:rPr lang="en" spc="300">
                <a:latin typeface="UTM Facebook" panose="02040403050506020204" pitchFamily="18" charset="0"/>
              </a:rPr>
              <a:t>0</a:t>
            </a:r>
            <a:r>
              <a:rPr lang="en" spc="300">
                <a:solidFill>
                  <a:schemeClr val="bg2"/>
                </a:solidFill>
                <a:latin typeface="UTM Facebook" panose="02040403050506020204" pitchFamily="18" charset="0"/>
              </a:rPr>
              <a:t>2</a:t>
            </a:r>
            <a:r>
              <a:rPr lang="en" spc="300">
                <a:solidFill>
                  <a:srgbClr val="434343"/>
                </a:solidFill>
                <a:latin typeface="UTM Facebook" panose="02040403050506020204" pitchFamily="18" charset="0"/>
              </a:rPr>
              <a:t> </a:t>
            </a:r>
            <a:endParaRPr spc="300" dirty="0">
              <a:solidFill>
                <a:srgbClr val="434343"/>
              </a:solidFill>
              <a:latin typeface="UTM Facebook" panose="02040403050506020204" pitchFamily="18" charset="0"/>
            </a:endParaRPr>
          </a:p>
        </p:txBody>
      </p:sp>
      <p:sp>
        <p:nvSpPr>
          <p:cNvPr id="14" name="Google Shape;188;p32">
            <a:extLst>
              <a:ext uri="{FF2B5EF4-FFF2-40B4-BE49-F238E27FC236}">
                <a16:creationId xmlns:a16="http://schemas.microsoft.com/office/drawing/2014/main" id="{D26F221D-2BC7-408E-97CE-EFD126B4AD44}"/>
              </a:ext>
            </a:extLst>
          </p:cNvPr>
          <p:cNvSpPr txBox="1">
            <a:spLocks/>
          </p:cNvSpPr>
          <p:nvPr/>
        </p:nvSpPr>
        <p:spPr>
          <a:xfrm>
            <a:off x="401791" y="1942226"/>
            <a:ext cx="1340550" cy="51419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Raleway"/>
              <a:buNone/>
              <a:defRPr sz="105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2100"/>
              <a:buFont typeface="Raleway"/>
              <a:buNone/>
              <a:defRPr sz="1575" b="0" i="0" u="none" strike="noStrike" cap="none">
                <a:solidFill>
                  <a:schemeClr val="lt2"/>
                </a:solidFill>
                <a:latin typeface="Raleway"/>
                <a:ea typeface="Raleway"/>
                <a:cs typeface="Raleway"/>
                <a:sym typeface="Raleway"/>
              </a:defRPr>
            </a:lvl9pPr>
          </a:lstStyle>
          <a:p>
            <a:pPr marL="0" indent="0"/>
            <a:r>
              <a:rPr lang="en-US" sz="2400" b="1" dirty="0">
                <a:latin typeface="UTM Facebook" panose="02040403050506020204" pitchFamily="18" charset="0"/>
              </a:rPr>
              <a:t>CƠ SỞ</a:t>
            </a:r>
            <a:r>
              <a:rPr lang="en-US" sz="2400" b="1" dirty="0"/>
              <a:t> </a:t>
            </a:r>
          </a:p>
        </p:txBody>
      </p:sp>
      <p:pic>
        <p:nvPicPr>
          <p:cNvPr id="17" name="Picture 16" descr="A picture containing text&#10;&#10;Description automatically generated">
            <a:extLst>
              <a:ext uri="{FF2B5EF4-FFF2-40B4-BE49-F238E27FC236}">
                <a16:creationId xmlns:a16="http://schemas.microsoft.com/office/drawing/2014/main" id="{8049503D-31AA-4FDC-B03C-0997CD1EBE43}"/>
              </a:ext>
            </a:extLst>
          </p:cNvPr>
          <p:cNvPicPr>
            <a:picLocks noChangeAspect="1"/>
          </p:cNvPicPr>
          <p:nvPr/>
        </p:nvPicPr>
        <p:blipFill>
          <a:blip r:embed="rId3"/>
          <a:stretch>
            <a:fillRect/>
          </a:stretch>
        </p:blipFill>
        <p:spPr>
          <a:xfrm>
            <a:off x="2388116" y="2571750"/>
            <a:ext cx="2081767" cy="2081767"/>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B08BB0F-81B6-4A33-BB99-A74D8E7B5431}"/>
              </a:ext>
            </a:extLst>
          </p:cNvPr>
          <p:cNvPicPr>
            <a:picLocks noChangeAspect="1"/>
          </p:cNvPicPr>
          <p:nvPr/>
        </p:nvPicPr>
        <p:blipFill>
          <a:blip r:embed="rId4"/>
          <a:stretch>
            <a:fillRect/>
          </a:stretch>
        </p:blipFill>
        <p:spPr>
          <a:xfrm>
            <a:off x="4881438" y="2790020"/>
            <a:ext cx="1584181" cy="1584181"/>
          </a:xfrm>
          <a:prstGeom prst="rect">
            <a:avLst/>
          </a:prstGeom>
        </p:spPr>
      </p:pic>
      <p:pic>
        <p:nvPicPr>
          <p:cNvPr id="21" name="Picture 20" descr="A picture containing text, gallery, vector graphics&#10;&#10;Description automatically generated">
            <a:extLst>
              <a:ext uri="{FF2B5EF4-FFF2-40B4-BE49-F238E27FC236}">
                <a16:creationId xmlns:a16="http://schemas.microsoft.com/office/drawing/2014/main" id="{0012A81A-A2F0-4728-A389-46535F956FE7}"/>
              </a:ext>
            </a:extLst>
          </p:cNvPr>
          <p:cNvPicPr>
            <a:picLocks noChangeAspect="1"/>
          </p:cNvPicPr>
          <p:nvPr/>
        </p:nvPicPr>
        <p:blipFill>
          <a:blip r:embed="rId5"/>
          <a:stretch>
            <a:fillRect/>
          </a:stretch>
        </p:blipFill>
        <p:spPr>
          <a:xfrm>
            <a:off x="59616" y="2613768"/>
            <a:ext cx="1936686" cy="1936686"/>
          </a:xfrm>
          <a:prstGeom prst="rect">
            <a:avLst/>
          </a:prstGeom>
        </p:spPr>
      </p:pic>
      <p:sp>
        <p:nvSpPr>
          <p:cNvPr id="33" name="Google Shape;219;p35">
            <a:extLst>
              <a:ext uri="{FF2B5EF4-FFF2-40B4-BE49-F238E27FC236}">
                <a16:creationId xmlns:a16="http://schemas.microsoft.com/office/drawing/2014/main" id="{7997B1A9-F15C-4608-BED1-BD422531B646}"/>
              </a:ext>
            </a:extLst>
          </p:cNvPr>
          <p:cNvSpPr txBox="1">
            <a:spLocks/>
          </p:cNvSpPr>
          <p:nvPr/>
        </p:nvSpPr>
        <p:spPr>
          <a:xfrm>
            <a:off x="-3413006" y="1971008"/>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AutoNum type="arabicPeriod"/>
            </a:pPr>
            <a:r>
              <a:rPr lang="en-US" sz="1400"/>
              <a:t>Cơ sở thực tiễn</a:t>
            </a:r>
          </a:p>
          <a:p>
            <a:pPr marL="342900" algn="l">
              <a:spcAft>
                <a:spcPts val="1200"/>
              </a:spcAft>
              <a:buAutoNum type="arabicPeriod"/>
            </a:pPr>
            <a:r>
              <a:rPr lang="en-US" sz="1400"/>
              <a:t>Cơ sở lý luận </a:t>
            </a:r>
            <a:endParaRPr lang="vi-VN" sz="1400"/>
          </a:p>
        </p:txBody>
      </p:sp>
      <p:sp>
        <p:nvSpPr>
          <p:cNvPr id="36" name="Google Shape;219;p35">
            <a:extLst>
              <a:ext uri="{FF2B5EF4-FFF2-40B4-BE49-F238E27FC236}">
                <a16:creationId xmlns:a16="http://schemas.microsoft.com/office/drawing/2014/main" id="{7F07A32F-15E2-4F38-A60D-B7BBBD7E27F2}"/>
              </a:ext>
            </a:extLst>
          </p:cNvPr>
          <p:cNvSpPr txBox="1">
            <a:spLocks/>
          </p:cNvSpPr>
          <p:nvPr/>
        </p:nvSpPr>
        <p:spPr>
          <a:xfrm>
            <a:off x="-4270214" y="2853786"/>
            <a:ext cx="3592479" cy="14566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342900" algn="l">
              <a:spcAft>
                <a:spcPts val="1200"/>
              </a:spcAft>
              <a:buFont typeface="Raleway"/>
              <a:buAutoNum type="arabicPeriod"/>
            </a:pPr>
            <a:r>
              <a:rPr lang="en-US" sz="1400"/>
              <a:t>Cơ sở lý luận </a:t>
            </a:r>
            <a:endParaRPr lang="vi-VN" sz="1400"/>
          </a:p>
          <a:p>
            <a:pPr marL="342900" algn="l">
              <a:spcAft>
                <a:spcPts val="1200"/>
              </a:spcAft>
              <a:buAutoNum type="arabicPeriod"/>
            </a:pPr>
            <a:r>
              <a:rPr lang="en-US" sz="1400"/>
              <a:t>Cơ sở thực tiễn</a:t>
            </a:r>
          </a:p>
        </p:txBody>
      </p:sp>
    </p:spTree>
    <p:extLst>
      <p:ext uri="{BB962C8B-B14F-4D97-AF65-F5344CB8AC3E}">
        <p14:creationId xmlns:p14="http://schemas.microsoft.com/office/powerpoint/2010/main" val="2819282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fill="hold"/>
                                        <p:tgtEl>
                                          <p:spTgt spid="195"/>
                                        </p:tgtEl>
                                        <p:attrNameLst>
                                          <p:attrName>ppt_x</p:attrName>
                                        </p:attrNameLst>
                                      </p:cBhvr>
                                      <p:tavLst>
                                        <p:tav tm="0">
                                          <p:val>
                                            <p:strVal val="#ppt_x"/>
                                          </p:val>
                                        </p:tav>
                                        <p:tav tm="100000">
                                          <p:val>
                                            <p:strVal val="#ppt_x"/>
                                          </p:val>
                                        </p:tav>
                                      </p:tavLst>
                                    </p:anim>
                                    <p:anim calcmode="lin" valueType="num">
                                      <p:cBhvr additive="base">
                                        <p:cTn id="8" dur="500" fill="hold"/>
                                        <p:tgtEl>
                                          <p:spTgt spid="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8"/>
                                        </p:tgtEl>
                                        <p:attrNameLst>
                                          <p:attrName>style.visibility</p:attrName>
                                        </p:attrNameLst>
                                      </p:cBhvr>
                                      <p:to>
                                        <p:strVal val="visible"/>
                                      </p:to>
                                    </p:set>
                                    <p:anim calcmode="lin" valueType="num">
                                      <p:cBhvr additive="base">
                                        <p:cTn id="21" dur="500" fill="hold"/>
                                        <p:tgtEl>
                                          <p:spTgt spid="198"/>
                                        </p:tgtEl>
                                        <p:attrNameLst>
                                          <p:attrName>ppt_x</p:attrName>
                                        </p:attrNameLst>
                                      </p:cBhvr>
                                      <p:tavLst>
                                        <p:tav tm="0">
                                          <p:val>
                                            <p:strVal val="#ppt_x"/>
                                          </p:val>
                                        </p:tav>
                                        <p:tav tm="100000">
                                          <p:val>
                                            <p:strVal val="#ppt_x"/>
                                          </p:val>
                                        </p:tav>
                                      </p:tavLst>
                                    </p:anim>
                                    <p:anim calcmode="lin" valueType="num">
                                      <p:cBhvr additive="base">
                                        <p:cTn id="22" dur="500" fill="hold"/>
                                        <p:tgtEl>
                                          <p:spTgt spid="1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anim calcmode="lin" valueType="num">
                                      <p:cBhvr additive="base">
                                        <p:cTn id="25" dur="500" fill="hold"/>
                                        <p:tgtEl>
                                          <p:spTgt spid="189"/>
                                        </p:tgtEl>
                                        <p:attrNameLst>
                                          <p:attrName>ppt_x</p:attrName>
                                        </p:attrNameLst>
                                      </p:cBhvr>
                                      <p:tavLst>
                                        <p:tav tm="0">
                                          <p:val>
                                            <p:strVal val="#ppt_x"/>
                                          </p:val>
                                        </p:tav>
                                        <p:tav tm="100000">
                                          <p:val>
                                            <p:strVal val="#ppt_x"/>
                                          </p:val>
                                        </p:tav>
                                      </p:tavLst>
                                    </p:anim>
                                    <p:anim calcmode="lin" valueType="num">
                                      <p:cBhvr additive="base">
                                        <p:cTn id="26" dur="500" fill="hold"/>
                                        <p:tgtEl>
                                          <p:spTgt spid="18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 calcmode="lin" valueType="num">
                                      <p:cBhvr additive="base">
                                        <p:cTn id="35" dur="500" fill="hold"/>
                                        <p:tgtEl>
                                          <p:spTgt spid="197"/>
                                        </p:tgtEl>
                                        <p:attrNameLst>
                                          <p:attrName>ppt_x</p:attrName>
                                        </p:attrNameLst>
                                      </p:cBhvr>
                                      <p:tavLst>
                                        <p:tav tm="0">
                                          <p:val>
                                            <p:strVal val="#ppt_x"/>
                                          </p:val>
                                        </p:tav>
                                        <p:tav tm="100000">
                                          <p:val>
                                            <p:strVal val="#ppt_x"/>
                                          </p:val>
                                        </p:tav>
                                      </p:tavLst>
                                    </p:anim>
                                    <p:anim calcmode="lin" valueType="num">
                                      <p:cBhvr additive="base">
                                        <p:cTn id="36" dur="500" fill="hold"/>
                                        <p:tgtEl>
                                          <p:spTgt spid="19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3"/>
                                        </p:tgtEl>
                                        <p:attrNameLst>
                                          <p:attrName>style.visibility</p:attrName>
                                        </p:attrNameLst>
                                      </p:cBhvr>
                                      <p:to>
                                        <p:strVal val="visible"/>
                                      </p:to>
                                    </p:set>
                                    <p:anim calcmode="lin" valueType="num">
                                      <p:cBhvr additive="base">
                                        <p:cTn id="39" dur="500" fill="hold"/>
                                        <p:tgtEl>
                                          <p:spTgt spid="193"/>
                                        </p:tgtEl>
                                        <p:attrNameLst>
                                          <p:attrName>ppt_x</p:attrName>
                                        </p:attrNameLst>
                                      </p:cBhvr>
                                      <p:tavLst>
                                        <p:tav tm="0">
                                          <p:val>
                                            <p:strVal val="#ppt_x"/>
                                          </p:val>
                                        </p:tav>
                                        <p:tav tm="100000">
                                          <p:val>
                                            <p:strVal val="#ppt_x"/>
                                          </p:val>
                                        </p:tav>
                                      </p:tavLst>
                                    </p:anim>
                                    <p:anim calcmode="lin" valueType="num">
                                      <p:cBhvr additive="base">
                                        <p:cTn id="40" dur="500" fill="hold"/>
                                        <p:tgtEl>
                                          <p:spTgt spid="19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3" grpId="0"/>
      <p:bldP spid="195" grpId="0"/>
      <p:bldP spid="197" grpId="0"/>
      <p:bldP spid="19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9;p32">
            <a:extLst>
              <a:ext uri="{FF2B5EF4-FFF2-40B4-BE49-F238E27FC236}">
                <a16:creationId xmlns:a16="http://schemas.microsoft.com/office/drawing/2014/main" id="{F862FF6F-90E6-45A8-A5D4-05D3D2723FBC}"/>
              </a:ext>
            </a:extLst>
          </p:cNvPr>
          <p:cNvSpPr txBox="1">
            <a:spLocks/>
          </p:cNvSpPr>
          <p:nvPr/>
        </p:nvSpPr>
        <p:spPr>
          <a:xfrm>
            <a:off x="1669559" y="997841"/>
            <a:ext cx="3305332" cy="96382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2pPr>
            <a:lvl3pPr marR="0" lvl="2"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3pPr>
            <a:lvl4pPr marR="0" lvl="3"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4pPr>
            <a:lvl5pPr marR="0" lvl="4"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5pPr>
            <a:lvl6pPr marR="0" lvl="5"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6pPr>
            <a:lvl7pPr marR="0" lvl="6"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7pPr>
            <a:lvl8pPr marR="0" lvl="7"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8pPr>
            <a:lvl9pPr marR="0" lvl="8" algn="ctr" rtl="0">
              <a:lnSpc>
                <a:spcPct val="100000"/>
              </a:lnSpc>
              <a:spcBef>
                <a:spcPts val="0"/>
              </a:spcBef>
              <a:spcAft>
                <a:spcPts val="0"/>
              </a:spcAft>
              <a:buClr>
                <a:schemeClr val="lt2"/>
              </a:buClr>
              <a:buSzPts val="7200"/>
              <a:buFont typeface="Staatliches"/>
              <a:buNone/>
              <a:defRPr sz="5400" b="1" i="0" u="none" strike="noStrike" cap="none">
                <a:solidFill>
                  <a:schemeClr val="lt2"/>
                </a:solidFill>
                <a:latin typeface="Staatliches"/>
                <a:ea typeface="Staatliches"/>
                <a:cs typeface="Staatliches"/>
                <a:sym typeface="Staatliches"/>
              </a:defRPr>
            </a:lvl9pPr>
          </a:lstStyle>
          <a:p>
            <a:pPr>
              <a:buSzPts val="6000"/>
            </a:pPr>
            <a:r>
              <a:rPr lang="en-US" sz="3200">
                <a:solidFill>
                  <a:srgbClr val="EEEEEE"/>
                </a:solidFill>
                <a:latin typeface="UTM Facebook" panose="02040403050506020204" pitchFamily="18" charset="0"/>
              </a:rPr>
              <a:t>QUAN ĐIỂM </a:t>
            </a:r>
            <a:endParaRPr lang="en-US" sz="3200" spc="300" dirty="0">
              <a:solidFill>
                <a:srgbClr val="EEEEEE"/>
              </a:solidFill>
              <a:latin typeface="UTM Facebook" panose="02040403050506020204" pitchFamily="18" charset="0"/>
            </a:endParaRPr>
          </a:p>
        </p:txBody>
      </p:sp>
      <p:sp>
        <p:nvSpPr>
          <p:cNvPr id="6" name="Google Shape;198;p32">
            <a:extLst>
              <a:ext uri="{FF2B5EF4-FFF2-40B4-BE49-F238E27FC236}">
                <a16:creationId xmlns:a16="http://schemas.microsoft.com/office/drawing/2014/main" id="{89E1951C-F030-496B-B3B8-1522629E4837}"/>
              </a:ext>
            </a:extLst>
          </p:cNvPr>
          <p:cNvSpPr txBox="1">
            <a:spLocks/>
          </p:cNvSpPr>
          <p:nvPr/>
        </p:nvSpPr>
        <p:spPr>
          <a:xfrm>
            <a:off x="2244744" y="557546"/>
            <a:ext cx="2154963" cy="818325"/>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 sz="4800" b="1" spc="300">
                <a:solidFill>
                  <a:srgbClr val="EEEEEE"/>
                </a:solidFill>
                <a:latin typeface="UTM Facebook" panose="02040403050506020204" pitchFamily="18" charset="0"/>
              </a:rPr>
              <a:t>02</a:t>
            </a:r>
            <a:endParaRPr lang="en" sz="4800" b="1" spc="300" dirty="0">
              <a:solidFill>
                <a:srgbClr val="EEEEEE"/>
              </a:solidFill>
              <a:latin typeface="UTM Facebook" panose="020404030505060202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3D568BF3-CA80-40B8-A1B6-3E78193A5E4D}"/>
              </a:ext>
            </a:extLst>
          </p:cNvPr>
          <p:cNvPicPr>
            <a:picLocks noChangeAspect="1"/>
          </p:cNvPicPr>
          <p:nvPr/>
        </p:nvPicPr>
        <p:blipFill>
          <a:blip r:embed="rId2"/>
          <a:stretch>
            <a:fillRect/>
          </a:stretch>
        </p:blipFill>
        <p:spPr>
          <a:xfrm>
            <a:off x="4776233" y="29592"/>
            <a:ext cx="2081767" cy="2081767"/>
          </a:xfrm>
          <a:prstGeom prst="rect">
            <a:avLst/>
          </a:prstGeom>
        </p:spPr>
      </p:pic>
      <p:sp>
        <p:nvSpPr>
          <p:cNvPr id="9" name="Google Shape;219;p35">
            <a:extLst>
              <a:ext uri="{FF2B5EF4-FFF2-40B4-BE49-F238E27FC236}">
                <a16:creationId xmlns:a16="http://schemas.microsoft.com/office/drawing/2014/main" id="{11B405D1-F210-443F-A618-C51736C5B3E0}"/>
              </a:ext>
            </a:extLst>
          </p:cNvPr>
          <p:cNvSpPr txBox="1">
            <a:spLocks/>
          </p:cNvSpPr>
          <p:nvPr/>
        </p:nvSpPr>
        <p:spPr>
          <a:xfrm>
            <a:off x="1337805" y="2800340"/>
            <a:ext cx="4013200" cy="76298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a:t>2. Quan điểm HCM về vai trò của con người</a:t>
            </a:r>
            <a:endParaRPr lang="en-US" dirty="0"/>
          </a:p>
          <a:p>
            <a:pPr marL="0" indent="0">
              <a:spcAft>
                <a:spcPts val="1200"/>
              </a:spcAft>
            </a:pPr>
            <a:endParaRPr lang="en-US" sz="2400" dirty="0"/>
          </a:p>
        </p:txBody>
      </p:sp>
      <p:sp>
        <p:nvSpPr>
          <p:cNvPr id="11" name="Google Shape;219;p35">
            <a:extLst>
              <a:ext uri="{FF2B5EF4-FFF2-40B4-BE49-F238E27FC236}">
                <a16:creationId xmlns:a16="http://schemas.microsoft.com/office/drawing/2014/main" id="{73B8149D-293F-41ED-AD6C-7689E1CF2EBA}"/>
              </a:ext>
            </a:extLst>
          </p:cNvPr>
          <p:cNvSpPr txBox="1">
            <a:spLocks/>
          </p:cNvSpPr>
          <p:nvPr/>
        </p:nvSpPr>
        <p:spPr>
          <a:xfrm>
            <a:off x="-7147038" y="1875172"/>
            <a:ext cx="5600869" cy="10709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sz="2800" b="1" dirty="0">
                <a:latin typeface="UTM Facebook" panose="02040403050506020204" pitchFamily="18" charset="0"/>
              </a:rPr>
              <a:t>02. QUAN ĐIỂM HCM VỀ VAI TRÒ CỦA CON NGƯỜI.</a:t>
            </a:r>
          </a:p>
        </p:txBody>
      </p:sp>
      <p:sp>
        <p:nvSpPr>
          <p:cNvPr id="10" name="Google Shape;219;p35">
            <a:extLst>
              <a:ext uri="{FF2B5EF4-FFF2-40B4-BE49-F238E27FC236}">
                <a16:creationId xmlns:a16="http://schemas.microsoft.com/office/drawing/2014/main" id="{22E1C6D1-C64E-4849-9792-B18744376C40}"/>
              </a:ext>
            </a:extLst>
          </p:cNvPr>
          <p:cNvSpPr txBox="1">
            <a:spLocks/>
          </p:cNvSpPr>
          <p:nvPr/>
        </p:nvSpPr>
        <p:spPr>
          <a:xfrm>
            <a:off x="1506995" y="3481220"/>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spcAft>
                <a:spcPts val="1200"/>
              </a:spcAft>
            </a:pPr>
            <a:r>
              <a:rPr lang="en-US"/>
              <a:t>3. Quan điểm HCM về xây dựng con người</a:t>
            </a:r>
          </a:p>
          <a:p>
            <a:pPr marL="0" indent="0" algn="just">
              <a:spcAft>
                <a:spcPts val="1200"/>
              </a:spcAft>
            </a:pPr>
            <a:endParaRPr lang="en-US" sz="2000"/>
          </a:p>
        </p:txBody>
      </p:sp>
      <p:sp>
        <p:nvSpPr>
          <p:cNvPr id="8" name="Google Shape;219;p35">
            <a:extLst>
              <a:ext uri="{FF2B5EF4-FFF2-40B4-BE49-F238E27FC236}">
                <a16:creationId xmlns:a16="http://schemas.microsoft.com/office/drawing/2014/main" id="{CBF1E1BF-7148-422F-9541-3A454DB5801F}"/>
              </a:ext>
            </a:extLst>
          </p:cNvPr>
          <p:cNvSpPr txBox="1">
            <a:spLocks/>
          </p:cNvSpPr>
          <p:nvPr/>
        </p:nvSpPr>
        <p:spPr>
          <a:xfrm>
            <a:off x="1522853" y="2261052"/>
            <a:ext cx="4013200" cy="621396"/>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Raleway"/>
              <a:buNone/>
              <a:defRPr sz="1800" b="0" i="0" u="none" strike="noStrike" cap="none">
                <a:solidFill>
                  <a:schemeClr val="lt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2"/>
              </a:buClr>
              <a:buSzPts val="1800"/>
              <a:buFont typeface="Raleway"/>
              <a:buNone/>
              <a:defRPr sz="1350" b="0" i="0" u="none" strike="noStrike" cap="none">
                <a:solidFill>
                  <a:schemeClr val="lt2"/>
                </a:solidFill>
                <a:latin typeface="Raleway"/>
                <a:ea typeface="Raleway"/>
                <a:cs typeface="Raleway"/>
                <a:sym typeface="Raleway"/>
              </a:defRPr>
            </a:lvl9pPr>
          </a:lstStyle>
          <a:p>
            <a:pPr marL="0" indent="0" algn="just">
              <a:spcAft>
                <a:spcPts val="1200"/>
              </a:spcAft>
            </a:pPr>
            <a:r>
              <a:rPr lang="en-US"/>
              <a:t> 1.  Quan điểm HCM về con người</a:t>
            </a:r>
            <a:endParaRPr lang="en-US" dirty="0"/>
          </a:p>
        </p:txBody>
      </p:sp>
    </p:spTree>
    <p:extLst>
      <p:ext uri="{BB962C8B-B14F-4D97-AF65-F5344CB8AC3E}">
        <p14:creationId xmlns:p14="http://schemas.microsoft.com/office/powerpoint/2010/main" val="164320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aw Lesson by Slides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4F0EE7A881DD4DA715A88737DFF925" ma:contentTypeVersion="2" ma:contentTypeDescription="Create a new document." ma:contentTypeScope="" ma:versionID="b1756946d2d0612732c8b7d0d48602e0">
  <xsd:schema xmlns:xsd="http://www.w3.org/2001/XMLSchema" xmlns:xs="http://www.w3.org/2001/XMLSchema" xmlns:p="http://schemas.microsoft.com/office/2006/metadata/properties" xmlns:ns3="00b5ddb2-e22c-4783-8ae4-147bb50c72d4" targetNamespace="http://schemas.microsoft.com/office/2006/metadata/properties" ma:root="true" ma:fieldsID="728a6a09e1fe1f909bea6f3c2b8469f2" ns3:_="">
    <xsd:import namespace="00b5ddb2-e22c-4783-8ae4-147bb50c72d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b5ddb2-e22c-4783-8ae4-147bb50c7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BE3897-4402-4470-B1D1-D58D41AAE50D}">
  <ds:schemaRefs>
    <ds:schemaRef ds:uri="http://schemas.microsoft.com/sharepoint/v3/contenttype/forms"/>
  </ds:schemaRefs>
</ds:datastoreItem>
</file>

<file path=customXml/itemProps2.xml><?xml version="1.0" encoding="utf-8"?>
<ds:datastoreItem xmlns:ds="http://schemas.openxmlformats.org/officeDocument/2006/customXml" ds:itemID="{FBF8E595-E7E1-4564-BBD8-9AE8A6001681}">
  <ds:schemaRefs>
    <ds:schemaRef ds:uri="00b5ddb2-e22c-4783-8ae4-147bb50c72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E9329C-5642-4BF6-9EFF-2DE296D1404D}">
  <ds:schemaRefs>
    <ds:schemaRef ds:uri="http://purl.org/dc/dcmitype/"/>
    <ds:schemaRef ds:uri="http://purl.org/dc/terms/"/>
    <ds:schemaRef ds:uri="http://schemas.microsoft.com/office/2006/metadata/properties"/>
    <ds:schemaRef ds:uri="00b5ddb2-e22c-4783-8ae4-147bb50c72d4"/>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1064</TotalTime>
  <Words>4101</Words>
  <Application>Microsoft Macintosh PowerPoint</Application>
  <PresentationFormat>Custom</PresentationFormat>
  <Paragraphs>338</Paragraphs>
  <Slides>51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Wingdings</vt:lpstr>
      <vt:lpstr>Raleway</vt:lpstr>
      <vt:lpstr>Monotype Corsiva</vt:lpstr>
      <vt:lpstr>Roboto Condensed</vt:lpstr>
      <vt:lpstr>UTM Facebook</vt:lpstr>
      <vt:lpstr>Staatliches</vt:lpstr>
      <vt:lpstr>Law Lesson by Slidesgo</vt:lpstr>
      <vt:lpstr>PowerPoint Presentation</vt:lpstr>
      <vt:lpstr>QUAN ĐIỂM</vt:lpstr>
      <vt:lpstr>PowerPoint Presentation</vt:lpstr>
      <vt:lpstr>A. VIỆT NAM</vt:lpstr>
      <vt:lpstr>PowerPoint Presentation</vt:lpstr>
      <vt:lpstr>A. VIỆT NAM</vt:lpstr>
      <vt:lpstr>PowerPoint Presentation</vt:lpstr>
      <vt:lpstr>QUAN ĐIỂM</vt:lpstr>
      <vt:lpstr>PowerPoint Presentation</vt:lpstr>
      <vt:lpstr>A. VIỆT NAM</vt:lpstr>
      <vt:lpstr>PowerPoint Presentation</vt:lpstr>
      <vt:lpstr>PowerPoint Presentation</vt:lpstr>
      <vt:lpstr> Bản chất con người  mang tính xã hội  </vt:lpstr>
      <vt:lpstr>PowerPoint Presentation</vt:lpstr>
      <vt:lpstr>Mọi chủ trương, đường lối, chính sách của Đảng, Chính phủ đều vì lợi ích chính đáng của con người.</vt:lpstr>
      <vt:lpstr>PowerPoint Presentation</vt:lpstr>
      <vt:lpstr>PowerPoint Presentation</vt:lpstr>
      <vt:lpstr> </vt:lpstr>
      <vt:lpstr>“Muốn xây dựng CNXH, trước hết cần phải có những con người XHCN ”.</vt:lpstr>
      <vt:lpstr>PowerPoint Presentation</vt:lpstr>
      <vt:lpstr>PowerPoint Presentation</vt:lpstr>
      <vt:lpstr>QUAN ĐIỂM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Nhóm 5</vt:lpstr>
      <vt:lpstr>NỘI DUNG </vt:lpstr>
      <vt:lpstr>PowerPoint Presentation</vt:lpstr>
      <vt:lpstr>PowerPoint Presentation</vt:lpstr>
      <vt:lpstr> </vt:lpstr>
      <vt:lpstr>3.1.2. “Muốn xây dựng CNXH, trước hết cần phải có những con người XHCN ”.</vt:lpstr>
      <vt:lpstr>PowerPoint Presentation</vt:lpstr>
      <vt:lpstr>PowerPoint Presentation</vt:lpstr>
      <vt:lpstr>3.3.  Phương pháp xây dựng con người </vt:lpstr>
      <vt:lpstr>PowerPoint Presentation</vt:lpstr>
      <vt:lpstr>NỘI DUNG </vt:lpstr>
      <vt:lpstr>PowerPoint Presentation</vt:lpstr>
      <vt:lpstr>4.1. Việc xây dựng con người Việt Nam hiện nay. </vt:lpstr>
      <vt:lpstr>PowerPoint Presentation</vt:lpstr>
      <vt:lpstr>PowerPoint Presentation</vt:lpstr>
      <vt:lpstr>PowerPoint Presentation</vt:lpstr>
      <vt:lpstr>PowerPoint Presentation</vt:lpstr>
      <vt:lpstr>PowerPoint Presentation</vt:lpstr>
      <vt:lpstr>Nhóm 5</vt:lpstr>
      <vt:lpstr>Thanks for watching</vt:lpstr>
      <vt:lpstr>CẢM ƠN THẦY VÀ CÁC BẠN ĐÃ THEO DÕI VÀ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6</dc:title>
  <dc:creator>Luu Quoc Tuan</dc:creator>
  <cp:lastModifiedBy>LE THANH HAI 20191813</cp:lastModifiedBy>
  <cp:revision>23</cp:revision>
  <dcterms:modified xsi:type="dcterms:W3CDTF">2022-01-13T03:37:07Z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0x010100D34F0EE7A881DD4DA715A88737DFF925</vt:lpwstr>
  </property>
</Properties>
</file>